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5ECF-F3EA-A644-AE7A-EE0869D78CB6}" type="datetimeFigureOut">
              <a:rPr lang="en-US" smtClean="0"/>
              <a:pPr/>
              <a:t>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A24D-D8FD-0145-A9AC-1F37E129A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 Before US Entry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 Before US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time, it was known as “The Great War”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Germany followed the “Von </a:t>
            </a:r>
            <a:r>
              <a:rPr lang="en-US" dirty="0" err="1" smtClean="0"/>
              <a:t>Schlieffen</a:t>
            </a:r>
            <a:r>
              <a:rPr lang="en-US" dirty="0" smtClean="0"/>
              <a:t> Plan”, which called for TOTAL WAR</a:t>
            </a:r>
          </a:p>
          <a:p>
            <a:pPr lvl="1"/>
            <a:r>
              <a:rPr lang="en-US" dirty="0" smtClean="0"/>
              <a:t>What is Total War?</a:t>
            </a:r>
          </a:p>
          <a:p>
            <a:r>
              <a:rPr lang="en-US" dirty="0" smtClean="0"/>
              <a:t>War started in August 1914  (many thought the “boys would be home for Christmas”)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 Before US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some fighting, both France and Germany “dug in” to protect themselves</a:t>
            </a:r>
          </a:p>
          <a:p>
            <a:pPr lvl="1"/>
            <a:r>
              <a:rPr lang="en-US" dirty="0" smtClean="0"/>
              <a:t>What does that mean?</a:t>
            </a:r>
          </a:p>
          <a:p>
            <a:r>
              <a:rPr lang="en-US" dirty="0" smtClean="0"/>
              <a:t>2 lines of trenches 500 miles  (from Switzerland to Belgium)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Map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48" y="0"/>
            <a:ext cx="886810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99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World War I Before US Entry</vt:lpstr>
      <vt:lpstr>WWI Before US Entry</vt:lpstr>
      <vt:lpstr>WWI Before US Entry</vt:lpstr>
      <vt:lpstr>Slide 4</vt:lpstr>
    </vt:vector>
  </TitlesOfParts>
  <Company>Melrose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 Before US Entry</dc:title>
  <dc:creator>ISD 740</dc:creator>
  <cp:lastModifiedBy>ISD 740</cp:lastModifiedBy>
  <cp:revision>4</cp:revision>
  <dcterms:created xsi:type="dcterms:W3CDTF">2011-01-04T21:01:33Z</dcterms:created>
  <dcterms:modified xsi:type="dcterms:W3CDTF">2011-01-04T21:04:45Z</dcterms:modified>
</cp:coreProperties>
</file>