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VA-</a:t>
            </a:r>
            <a:r>
              <a:rPr lang="en-US" sz="2000" dirty="0" smtClean="0"/>
              <a:t>NJ</a:t>
            </a:r>
            <a:r>
              <a:rPr lang="en-US" dirty="0" smtClean="0"/>
              <a:t>-</a:t>
            </a:r>
            <a:r>
              <a:rPr lang="en-US" sz="3600" dirty="0" smtClean="0"/>
              <a:t>CT</a:t>
            </a:r>
            <a:r>
              <a:rPr lang="en-US" dirty="0" smtClean="0"/>
              <a:t>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GOLDILOCKS &amp; The 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5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Branches</a:t>
            </a:r>
          </a:p>
          <a:p>
            <a:r>
              <a:rPr lang="en-US" dirty="0" smtClean="0"/>
              <a:t>Bi-Cameral Congress</a:t>
            </a:r>
          </a:p>
          <a:p>
            <a:r>
              <a:rPr lang="en-US" dirty="0" smtClean="0"/>
              <a:t>Representation based on population or amount of money given to Federal Gov’t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75" y="3830092"/>
            <a:ext cx="4277410" cy="26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0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677" y="446616"/>
            <a:ext cx="4394501" cy="2704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Jersey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Unicameral Congress</a:t>
            </a:r>
          </a:p>
          <a:p>
            <a:r>
              <a:rPr lang="en-US" dirty="0" smtClean="0"/>
              <a:t>Equal representation</a:t>
            </a:r>
          </a:p>
          <a:p>
            <a:r>
              <a:rPr lang="en-US" dirty="0" smtClean="0"/>
              <a:t>Much more limited Federal Gov’t (amend Articles of Confederation) </a:t>
            </a:r>
          </a:p>
          <a:p>
            <a:r>
              <a:rPr lang="en-US" dirty="0" smtClean="0"/>
              <a:t>More than one federal executive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42" y="4459284"/>
            <a:ext cx="1535339" cy="191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745" y="4459284"/>
            <a:ext cx="3197028" cy="1992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773" y="4459284"/>
            <a:ext cx="2744722" cy="205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703" y="4605728"/>
            <a:ext cx="1768561" cy="1942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Compromise</a:t>
            </a:r>
            <a:br>
              <a:rPr lang="en-US" dirty="0" smtClean="0"/>
            </a:br>
            <a:r>
              <a:rPr lang="en-US" sz="1800" dirty="0" smtClean="0"/>
              <a:t>AKA: Connecticut Compromise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 Cameral (Upper &amp; Lower House)</a:t>
            </a:r>
          </a:p>
          <a:p>
            <a:r>
              <a:rPr lang="en-US" dirty="0" smtClean="0"/>
              <a:t>Senate (2 per state)</a:t>
            </a:r>
          </a:p>
          <a:p>
            <a:r>
              <a:rPr lang="en-US" dirty="0" smtClean="0"/>
              <a:t>House (by population) </a:t>
            </a:r>
          </a:p>
          <a:p>
            <a:r>
              <a:rPr lang="en-US" dirty="0" smtClean="0"/>
              <a:t>Today? # of Senators=	# of Reps= 	Total:</a:t>
            </a:r>
          </a:p>
          <a:p>
            <a:r>
              <a:rPr lang="en-US" dirty="0" smtClean="0"/>
              <a:t>----------------------------------------------------------------------------------</a:t>
            </a:r>
          </a:p>
          <a:p>
            <a:r>
              <a:rPr lang="en-US" dirty="0" smtClean="0"/>
              <a:t>What about slaves……???</a:t>
            </a:r>
          </a:p>
          <a:p>
            <a:r>
              <a:rPr lang="en-US" dirty="0" smtClean="0"/>
              <a:t>Three-Fifths Compromise (sad but true)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9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34</TotalTime>
  <Words>81</Words>
  <Application>Microsoft Macintosh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Tradition</vt:lpstr>
      <vt:lpstr>VA-NJ-CT Plans</vt:lpstr>
      <vt:lpstr>VIRGINIA PLAN</vt:lpstr>
      <vt:lpstr>New Jersey Plan</vt:lpstr>
      <vt:lpstr>The Great Compromise AKA: Connecticut Compromise</vt:lpstr>
    </vt:vector>
  </TitlesOfParts>
  <Company>Melrose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VA-NJ-CT Plans</dc:title>
  <dc:creator>Jonathan Nietfeld</dc:creator>
  <cp:lastModifiedBy>Jonathan Nietfeld</cp:lastModifiedBy>
  <cp:revision>4</cp:revision>
  <dcterms:created xsi:type="dcterms:W3CDTF">2014-04-24T16:56:18Z</dcterms:created>
  <dcterms:modified xsi:type="dcterms:W3CDTF">2014-04-24T17:31:14Z</dcterms:modified>
</cp:coreProperties>
</file>