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DDB52-26B7-41BD-AFC6-8BA194B2E388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30D9-E255-48EB-9E80-8021C7CFC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>
            <a:noAutofit/>
          </a:bodyPr>
          <a:lstStyle/>
          <a:p>
            <a:r>
              <a:rPr lang="en-US" sz="9200" dirty="0" smtClean="0"/>
              <a:t>Secession</a:t>
            </a:r>
            <a:endParaRPr lang="en-US" sz="9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600" dirty="0" smtClean="0">
                <a:solidFill>
                  <a:schemeClr val="tx1"/>
                </a:solidFill>
              </a:rPr>
              <a:t>1860-61</a:t>
            </a:r>
            <a:endParaRPr lang="en-US" sz="5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to withdraw membership from</a:t>
            </a:r>
          </a:p>
          <a:p>
            <a:r>
              <a:rPr lang="en-US" dirty="0" smtClean="0"/>
              <a:t>In this case, states were withdrawing from the US</a:t>
            </a:r>
          </a:p>
          <a:p>
            <a:r>
              <a:rPr lang="en-US" dirty="0" smtClean="0"/>
              <a:t>South Carolina was the first (Dec 1860)</a:t>
            </a:r>
          </a:p>
          <a:p>
            <a:r>
              <a:rPr lang="en-US" dirty="0" smtClean="0"/>
              <a:t>6 others, the “Deep South” soon followed (Jan-Feb 1861)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4"/>
            <a:ext cx="8229600" cy="4940830"/>
          </a:xfrm>
        </p:spPr>
        <p:txBody>
          <a:bodyPr/>
          <a:lstStyle/>
          <a:p>
            <a:r>
              <a:rPr lang="en-US" dirty="0" smtClean="0"/>
              <a:t>Last straw was Lincoln’s election</a:t>
            </a:r>
          </a:p>
          <a:p>
            <a:r>
              <a:rPr lang="en-US" dirty="0" smtClean="0"/>
              <a:t>Named the Confederate States of America  (Jefferson Davis- President)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916" y="2916765"/>
            <a:ext cx="3352800" cy="380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eces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75"/>
            <a:ext cx="9144000" cy="66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Sumter</a:t>
            </a:r>
            <a:endParaRPr lang="en-US" dirty="0"/>
          </a:p>
        </p:txBody>
      </p:sp>
      <p:pic>
        <p:nvPicPr>
          <p:cNvPr id="4" name="Content Placeholder 3" descr="fort_sumt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384" r="-14384"/>
          <a:stretch>
            <a:fillRect/>
          </a:stretch>
        </p:blipFill>
        <p:spPr>
          <a:xfrm>
            <a:off x="206246" y="1600200"/>
            <a:ext cx="8229600" cy="45259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Sumter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US Military Fort in South Carolina</a:t>
            </a:r>
          </a:p>
          <a:p>
            <a:r>
              <a:rPr lang="en-US" sz="4000" dirty="0" smtClean="0"/>
              <a:t>Why did the South not want it there?  (think about secession)</a:t>
            </a:r>
          </a:p>
          <a:p>
            <a:r>
              <a:rPr lang="en-US" sz="4000" dirty="0" smtClean="0"/>
              <a:t>The battle for Fort Sumter lasted a little over a day</a:t>
            </a:r>
          </a:p>
          <a:p>
            <a:r>
              <a:rPr lang="en-US" sz="4000" dirty="0" smtClean="0"/>
              <a:t>The US Military gives up the Fort to the South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Sumter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After this, 4 more Southern states secede</a:t>
            </a:r>
          </a:p>
          <a:p>
            <a:r>
              <a:rPr lang="en-US" sz="4000" dirty="0" smtClean="0"/>
              <a:t>Why did they wait until after Fort Sumter?</a:t>
            </a:r>
          </a:p>
          <a:p>
            <a:r>
              <a:rPr lang="en-US" sz="4000" dirty="0" smtClean="0"/>
              <a:t>Map on page </a:t>
            </a:r>
            <a:r>
              <a:rPr lang="en-US" sz="4000" dirty="0" smtClean="0"/>
              <a:t>82</a:t>
            </a:r>
          </a:p>
          <a:p>
            <a:r>
              <a:rPr lang="en-US" sz="4000" dirty="0" smtClean="0"/>
              <a:t>With a partner create a list of difficulties the South faced when trying to create its own country. 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150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Secession</vt:lpstr>
      <vt:lpstr>Secession</vt:lpstr>
      <vt:lpstr>Secession</vt:lpstr>
      <vt:lpstr>PowerPoint Presentation</vt:lpstr>
      <vt:lpstr>Fort Sumter</vt:lpstr>
      <vt:lpstr>Fort Sumter</vt:lpstr>
      <vt:lpstr>Fort Sumter</vt:lpstr>
    </vt:vector>
  </TitlesOfParts>
  <Company>Melrose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Secession</dc:title>
  <dc:creator>ISD 740</dc:creator>
  <cp:lastModifiedBy>Jonathan Nietfeld</cp:lastModifiedBy>
  <cp:revision>9</cp:revision>
  <dcterms:created xsi:type="dcterms:W3CDTF">2010-09-21T12:10:33Z</dcterms:created>
  <dcterms:modified xsi:type="dcterms:W3CDTF">2014-09-09T15:29:01Z</dcterms:modified>
</cp:coreProperties>
</file>