
<file path=[Content_Types].xml><?xml version="1.0" encoding="utf-8"?>
<Types xmlns="http://schemas.openxmlformats.org/package/2006/content-types">
  <Override PartName="/ppt/slideLayouts/slideLayout14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presProps.xml" ContentType="application/vnd.openxmlformats-officedocument.presentationml.presProps+xml"/>
  <Default Extension="xml" ContentType="application/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0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36127A9E-82C9-4EB5-ABE9-DDA43FD48526}" type="datetimeFigureOut">
              <a:rPr lang="en-US" smtClean="0"/>
              <a:t>11/2/10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905F2C5-2990-47A8-9EE4-CF0E93EC52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27A9E-82C9-4EB5-ABE9-DDA43FD48526}" type="datetimeFigureOut">
              <a:rPr lang="en-US" smtClean="0"/>
              <a:t>11/2/10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F2C5-2990-47A8-9EE4-CF0E93EC520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27A9E-82C9-4EB5-ABE9-DDA43FD48526}" type="datetimeFigureOut">
              <a:rPr lang="en-US" smtClean="0"/>
              <a:t>11/2/10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F2C5-2990-47A8-9EE4-CF0E93EC52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27A9E-82C9-4EB5-ABE9-DDA43FD48526}" type="datetimeFigureOut">
              <a:rPr lang="en-US" smtClean="0"/>
              <a:t>11/2/10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F2C5-2990-47A8-9EE4-CF0E93EC5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27A9E-82C9-4EB5-ABE9-DDA43FD48526}" type="datetimeFigureOut">
              <a:rPr lang="en-US" smtClean="0"/>
              <a:t>11/2/10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F2C5-2990-47A8-9EE4-CF0E93EC5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27A9E-82C9-4EB5-ABE9-DDA43FD48526}" type="datetimeFigureOut">
              <a:rPr lang="en-US" smtClean="0"/>
              <a:t>11/2/10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F2C5-2990-47A8-9EE4-CF0E93EC5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27A9E-82C9-4EB5-ABE9-DDA43FD48526}" type="datetimeFigureOut">
              <a:rPr lang="en-US" smtClean="0"/>
              <a:t>11/2/10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F2C5-2990-47A8-9EE4-CF0E93EC5209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27A9E-82C9-4EB5-ABE9-DDA43FD48526}" type="datetimeFigureOut">
              <a:rPr lang="en-US" smtClean="0"/>
              <a:t>11/2/10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F2C5-2990-47A8-9EE4-CF0E93EC5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27A9E-82C9-4EB5-ABE9-DDA43FD48526}" type="datetimeFigureOut">
              <a:rPr lang="en-US" smtClean="0"/>
              <a:t>11/2/10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F2C5-2990-47A8-9EE4-CF0E93EC520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27A9E-82C9-4EB5-ABE9-DDA43FD48526}" type="datetimeFigureOut">
              <a:rPr lang="en-US" smtClean="0"/>
              <a:t>11/2/10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F2C5-2990-47A8-9EE4-CF0E93EC5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27A9E-82C9-4EB5-ABE9-DDA43FD48526}" type="datetimeFigureOut">
              <a:rPr lang="en-US" smtClean="0"/>
              <a:t>11/2/10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F2C5-2990-47A8-9EE4-CF0E93EC5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27A9E-82C9-4EB5-ABE9-DDA43FD48526}" type="datetimeFigureOut">
              <a:rPr lang="en-US" smtClean="0"/>
              <a:t>11/2/10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F2C5-2990-47A8-9EE4-CF0E93EC5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27A9E-82C9-4EB5-ABE9-DDA43FD48526}" type="datetimeFigureOut">
              <a:rPr lang="en-US" smtClean="0"/>
              <a:t>11/2/10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F2C5-2990-47A8-9EE4-CF0E93EC5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36127A9E-82C9-4EB5-ABE9-DDA43FD48526}" type="datetimeFigureOut">
              <a:rPr lang="en-US" smtClean="0"/>
              <a:t>11/2/10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905F2C5-2990-47A8-9EE4-CF0E93EC52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27A9E-82C9-4EB5-ABE9-DDA43FD48526}" type="datetimeFigureOut">
              <a:rPr lang="en-US" smtClean="0"/>
              <a:t>11/2/10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F2C5-2990-47A8-9EE4-CF0E93EC52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27A9E-82C9-4EB5-ABE9-DDA43FD48526}" type="datetimeFigureOut">
              <a:rPr lang="en-US" smtClean="0"/>
              <a:t>11/2/10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F2C5-2990-47A8-9EE4-CF0E93EC52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27A9E-82C9-4EB5-ABE9-DDA43FD48526}" type="datetimeFigureOut">
              <a:rPr lang="en-US" smtClean="0"/>
              <a:t>11/2/10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F2C5-2990-47A8-9EE4-CF0E93EC5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27A9E-82C9-4EB5-ABE9-DDA43FD48526}" type="datetimeFigureOut">
              <a:rPr lang="en-US" smtClean="0"/>
              <a:t>11/2/10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F2C5-2990-47A8-9EE4-CF0E93EC5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27A9E-82C9-4EB5-ABE9-DDA43FD48526}" type="datetimeFigureOut">
              <a:rPr lang="en-US" smtClean="0"/>
              <a:t>11/2/10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F2C5-2990-47A8-9EE4-CF0E93EC5209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27A9E-82C9-4EB5-ABE9-DDA43FD48526}" type="datetimeFigureOut">
              <a:rPr lang="en-US" smtClean="0"/>
              <a:t>11/2/10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F2C5-2990-47A8-9EE4-CF0E93EC52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9" Type="http://schemas.openxmlformats.org/officeDocument/2006/relationships/slideLayout" Target="../slideLayouts/slideLayout1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36127A9E-82C9-4EB5-ABE9-DDA43FD48526}" type="datetimeFigureOut">
              <a:rPr lang="en-US" smtClean="0"/>
              <a:t>11/2/10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2905F2C5-2990-47A8-9EE4-CF0E93EC52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Presidential Reconstruction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0118" y="0"/>
            <a:ext cx="2563882" cy="3124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8576" y="0"/>
            <a:ext cx="2489200" cy="3124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Think Tank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	Who would direct the process of Reconstruction? The South itself, Congress, or the President?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2)	Should the Confederate leaders be tried for treason?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3)	How would the south, both physically and economically devastated, be rebuilt? And at whose expense?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4)	How would the south be readmitted and reintegrated into the Union?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5)	What should be done with over four million freed slaves? Were they to be given land, social equality, education, and voting rights?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Lincoln’s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Partner A: 4 Pros and 3 Cons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16200000" flipH="1">
            <a:off x="2936006" y="3918855"/>
            <a:ext cx="3031311" cy="273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1220" y="0"/>
            <a:ext cx="2022779" cy="266263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Johnson’s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Partner B: 4 Pros and 3 Cons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16200000" flipH="1">
            <a:off x="3038418" y="3816446"/>
            <a:ext cx="2908420" cy="546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6300" y="0"/>
            <a:ext cx="1917700" cy="23368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6</TotalTime>
  <Words>125</Words>
  <Application>Microsoft Macintosh PowerPoint</Application>
  <PresentationFormat>On-screen Show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Inkwell</vt:lpstr>
      <vt:lpstr>Presidential Reconstruction</vt:lpstr>
      <vt:lpstr>Partner Think Tank</vt:lpstr>
      <vt:lpstr>Slide 3</vt:lpstr>
      <vt:lpstr>Slide 4</vt:lpstr>
      <vt:lpstr>Slide 5</vt:lpstr>
      <vt:lpstr>Slide 6</vt:lpstr>
      <vt:lpstr>Lincoln’s Plan</vt:lpstr>
      <vt:lpstr>Johnson’s Plan</vt:lpstr>
    </vt:vector>
  </TitlesOfParts>
  <Company>Melrose Area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Presidential Reconstruction</dc:title>
  <dc:creator>ISD 740</dc:creator>
  <cp:lastModifiedBy>ISD 740</cp:lastModifiedBy>
  <cp:revision>2</cp:revision>
  <dcterms:created xsi:type="dcterms:W3CDTF">2010-11-02T14:36:34Z</dcterms:created>
  <dcterms:modified xsi:type="dcterms:W3CDTF">2010-11-02T14:42:39Z</dcterms:modified>
</cp:coreProperties>
</file>