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74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4/23/14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4/23/14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4/23/14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4/23/14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4/23/14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4/23/14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ORIGINS OF STATE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(Not the 50)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153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76860"/>
            <a:ext cx="7313613" cy="868362"/>
          </a:xfrm>
        </p:spPr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Population, territory, sovereignty, government</a:t>
            </a:r>
          </a:p>
          <a:p>
            <a:r>
              <a:rPr lang="en-US" dirty="0" smtClean="0"/>
              <a:t>Draw the UNITED STATES “STATE” below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445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Origins (4 Theories)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Force</a:t>
            </a:r>
          </a:p>
          <a:p>
            <a:r>
              <a:rPr lang="en-US" dirty="0" smtClean="0"/>
              <a:t>Evolutionary</a:t>
            </a:r>
          </a:p>
          <a:p>
            <a:r>
              <a:rPr lang="en-US" dirty="0" smtClean="0"/>
              <a:t>Divine Right</a:t>
            </a:r>
          </a:p>
          <a:p>
            <a:r>
              <a:rPr lang="en-US" dirty="0" smtClean="0"/>
              <a:t>Social Contract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334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FORCE! </a:t>
            </a:r>
            <a:r>
              <a:rPr lang="en-US" sz="1600" dirty="0" smtClean="0"/>
              <a:t>Theory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person or one group claimed control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06" y="2465783"/>
            <a:ext cx="2641600" cy="3086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801" y="2465783"/>
            <a:ext cx="2590800" cy="3136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8601" y="2853068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372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716" y="4727424"/>
            <a:ext cx="4239959" cy="21275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</a:t>
            </a:r>
            <a:r>
              <a:rPr lang="en-US" sz="2000" dirty="0" smtClean="0"/>
              <a:t>lution</a:t>
            </a:r>
            <a:r>
              <a:rPr lang="en-US" dirty="0" smtClean="0">
                <a:latin typeface="Abadi MT Condensed Extra Bold"/>
                <a:cs typeface="Abadi MT Condensed Extra Bold"/>
              </a:rPr>
              <a:t>ary</a:t>
            </a:r>
            <a:r>
              <a:rPr lang="en-US" dirty="0" smtClean="0"/>
              <a:t>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Naturally from a family</a:t>
            </a:r>
          </a:p>
          <a:p>
            <a:endParaRPr lang="en-US" dirty="0"/>
          </a:p>
          <a:p>
            <a:r>
              <a:rPr lang="en-US" dirty="0" smtClean="0"/>
              <a:t>Into a clan</a:t>
            </a:r>
          </a:p>
          <a:p>
            <a:endParaRPr lang="en-US" dirty="0"/>
          </a:p>
          <a:p>
            <a:r>
              <a:rPr lang="en-US" dirty="0" smtClean="0"/>
              <a:t>Into a tribe</a:t>
            </a:r>
          </a:p>
          <a:p>
            <a:endParaRPr lang="en-US" dirty="0"/>
          </a:p>
          <a:p>
            <a:r>
              <a:rPr lang="en-US" dirty="0" smtClean="0"/>
              <a:t>Into State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832861" y="2205167"/>
            <a:ext cx="865208" cy="655968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439912" y="3319459"/>
            <a:ext cx="13955" cy="655968"/>
          </a:xfrm>
          <a:prstGeom prst="straightConnector1">
            <a:avLst/>
          </a:prstGeom>
          <a:ln>
            <a:solidFill>
              <a:srgbClr val="7F34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408688" y="4560486"/>
            <a:ext cx="13955" cy="655968"/>
          </a:xfrm>
          <a:prstGeom prst="straightConnector1">
            <a:avLst/>
          </a:prstGeom>
          <a:ln>
            <a:solidFill>
              <a:srgbClr val="7F34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757" y="1371600"/>
            <a:ext cx="1786236" cy="11908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1871" y="2698570"/>
            <a:ext cx="1596071" cy="12768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8106" y="3193749"/>
            <a:ext cx="2072887" cy="199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01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Divine Right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Accepted 15</a:t>
            </a:r>
            <a:r>
              <a:rPr lang="en-US" baseline="30000" dirty="0" smtClean="0"/>
              <a:t>th</a:t>
            </a:r>
            <a:r>
              <a:rPr lang="en-US" dirty="0" smtClean="0"/>
              <a:t>-18</a:t>
            </a:r>
            <a:r>
              <a:rPr lang="en-US" baseline="30000" dirty="0" smtClean="0"/>
              <a:t>th</a:t>
            </a:r>
            <a:r>
              <a:rPr lang="en-US" dirty="0" smtClean="0"/>
              <a:t> centuries</a:t>
            </a:r>
          </a:p>
          <a:p>
            <a:r>
              <a:rPr lang="en-US" dirty="0" smtClean="0"/>
              <a:t>God created the state</a:t>
            </a:r>
          </a:p>
          <a:p>
            <a:r>
              <a:rPr lang="en-US" dirty="0" smtClean="0"/>
              <a:t>Gave divine right (Remember World History </a:t>
            </a:r>
            <a:r>
              <a:rPr lang="en-US" dirty="0" smtClean="0">
                <a:sym typeface="Wingdings"/>
              </a:rPr>
              <a:t>)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	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456077" y="273349"/>
            <a:ext cx="2483986" cy="45977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20224606">
            <a:off x="209376" y="511741"/>
            <a:ext cx="16082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Halo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794350" y="503238"/>
            <a:ext cx="522177" cy="2298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74" y="3568500"/>
            <a:ext cx="3154166" cy="30573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260" y="3542727"/>
            <a:ext cx="4744692" cy="278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04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36396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Developed  in 17</a:t>
            </a:r>
            <a:r>
              <a:rPr lang="en-US" baseline="30000" dirty="0" smtClean="0"/>
              <a:t>th</a:t>
            </a:r>
            <a:r>
              <a:rPr lang="en-US" dirty="0" smtClean="0"/>
              <a:t> &amp; 18</a:t>
            </a:r>
            <a:r>
              <a:rPr lang="en-US" baseline="30000" dirty="0" smtClean="0"/>
              <a:t>th</a:t>
            </a:r>
            <a:r>
              <a:rPr lang="en-US" dirty="0" smtClean="0"/>
              <a:t> Centuries</a:t>
            </a:r>
          </a:p>
          <a:p>
            <a:r>
              <a:rPr lang="en-US" dirty="0" smtClean="0"/>
              <a:t>HOBBES		LOCKE	ROUSSEAU</a:t>
            </a:r>
          </a:p>
          <a:p>
            <a:pPr marL="0" indent="0">
              <a:buNone/>
            </a:pPr>
            <a:r>
              <a:rPr lang="en-US" sz="1600" dirty="0" smtClean="0"/>
              <a:t>	</a:t>
            </a:r>
            <a:r>
              <a:rPr lang="en-US" dirty="0" smtClean="0"/>
              <a:t>	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State exists to serve the people! “Sign a contract.” 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789" y="2636974"/>
            <a:ext cx="687933" cy="9219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Contract Theory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51838" y="2944023"/>
            <a:ext cx="14201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People are </a:t>
            </a:r>
            <a:r>
              <a:rPr lang="en-US" dirty="0" smtClean="0"/>
              <a:t>bad</a:t>
            </a:r>
          </a:p>
          <a:p>
            <a:endParaRPr lang="en-US" dirty="0"/>
          </a:p>
          <a:p>
            <a:r>
              <a:rPr lang="en-US" dirty="0" smtClean="0"/>
              <a:t>Contract with leader</a:t>
            </a:r>
          </a:p>
          <a:p>
            <a:endParaRPr lang="en-US" dirty="0"/>
          </a:p>
          <a:p>
            <a:r>
              <a:rPr lang="en-US" dirty="0" smtClean="0"/>
              <a:t>Can’t remove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85599" y="2979071"/>
            <a:ext cx="14201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People are </a:t>
            </a:r>
            <a:r>
              <a:rPr lang="en-US" dirty="0" smtClean="0"/>
              <a:t>good</a:t>
            </a:r>
          </a:p>
          <a:p>
            <a:endParaRPr lang="en-US" dirty="0"/>
          </a:p>
          <a:p>
            <a:r>
              <a:rPr lang="en-US" dirty="0" smtClean="0"/>
              <a:t>Contract with leader</a:t>
            </a:r>
          </a:p>
          <a:p>
            <a:endParaRPr lang="en-US" dirty="0"/>
          </a:p>
          <a:p>
            <a:r>
              <a:rPr lang="en-US" dirty="0" smtClean="0"/>
              <a:t>Can remove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41950" y="2762585"/>
            <a:ext cx="14201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People are </a:t>
            </a:r>
            <a:r>
              <a:rPr lang="en-US" dirty="0" smtClean="0"/>
              <a:t>good</a:t>
            </a:r>
          </a:p>
          <a:p>
            <a:endParaRPr lang="en-US" dirty="0"/>
          </a:p>
          <a:p>
            <a:r>
              <a:rPr lang="en-US" dirty="0" smtClean="0"/>
              <a:t>Contract with each other</a:t>
            </a:r>
          </a:p>
          <a:p>
            <a:endParaRPr lang="en-US" dirty="0"/>
          </a:p>
          <a:p>
            <a:r>
              <a:rPr lang="en-US" dirty="0" smtClean="0"/>
              <a:t>Society corrupts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181735" y="2456389"/>
            <a:ext cx="27910" cy="25189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259922" y="2456389"/>
            <a:ext cx="27910" cy="25189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70" y="2748629"/>
            <a:ext cx="1025022" cy="12461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3242" y="2637826"/>
            <a:ext cx="1877210" cy="248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242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411</TotalTime>
  <Words>116</Words>
  <Application>Microsoft Macintosh PowerPoint</Application>
  <PresentationFormat>On-screen Show (4:3)</PresentationFormat>
  <Paragraphs>51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Inkwell</vt:lpstr>
      <vt:lpstr>ORIGINS OF STATE</vt:lpstr>
      <vt:lpstr>Definition</vt:lpstr>
      <vt:lpstr>Origins (4 Theories)</vt:lpstr>
      <vt:lpstr>FORCE! Theory</vt:lpstr>
      <vt:lpstr>Evolutionary Theory</vt:lpstr>
      <vt:lpstr>Divine Right Theory</vt:lpstr>
      <vt:lpstr>Social Contract Theory</vt:lpstr>
    </vt:vector>
  </TitlesOfParts>
  <Company>Melrose Area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ORIGINS OF STATE</dc:title>
  <dc:creator>Jonathan Nietfeld</dc:creator>
  <cp:lastModifiedBy>Jonathan Nietfeld</cp:lastModifiedBy>
  <cp:revision>11</cp:revision>
  <dcterms:created xsi:type="dcterms:W3CDTF">2014-04-16T12:48:53Z</dcterms:created>
  <dcterms:modified xsi:type="dcterms:W3CDTF">2014-04-23T14:19:56Z</dcterms:modified>
</cp:coreProperties>
</file>