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0D0ADD2E-E570-A641-9E1D-64076880E120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DC29F1E6-A790-3A44-8F1D-4A985058E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jonathannietfeld/Documents/videos/Lincolns%20Assassin.mov" TargetMode="External"/><Relationship Id="rId2" Type="http://schemas.openxmlformats.org/officeDocument/2006/relationships/video" Target="file://localhost/Users/jonathannietfeld/Documents/videos/Lincolns%20Assassin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gerjnorton.com/Lincoln74.html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873"/>
            <a:ext cx="7772400" cy="24273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Abraham Lincoln’s Assassination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April 14, 1865</a:t>
            </a:r>
            <a:br>
              <a:rPr lang="en-US" dirty="0" smtClean="0"/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Lincoln’s Assassination</a:t>
            </a:r>
            <a:endParaRPr lang="en-US" dirty="0"/>
          </a:p>
        </p:txBody>
      </p:sp>
      <p:pic>
        <p:nvPicPr>
          <p:cNvPr id="4" name="Lincolns Assassin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081213"/>
            <a:ext cx="4876800" cy="3657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519" r="-62519"/>
          <a:stretch>
            <a:fillRect/>
          </a:stretch>
        </p:blipFill>
        <p:spPr>
          <a:xfrm>
            <a:off x="2188308" y="888999"/>
            <a:ext cx="9128158" cy="5470770"/>
          </a:xfrm>
        </p:spPr>
      </p:pic>
      <p:pic>
        <p:nvPicPr>
          <p:cNvPr id="5" name="Picture 4" descr="Abraham_Lincoln_by_Alexander_Helser,_1860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8999"/>
            <a:ext cx="4699000" cy="5470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9001" y="274638"/>
            <a:ext cx="39877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en-US" sz="3800" dirty="0" smtClean="0"/>
              <a:t>1865</a:t>
            </a:r>
            <a:endParaRPr lang="en-US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195385" y="274638"/>
            <a:ext cx="450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en-US" sz="3600" dirty="0" smtClean="0"/>
              <a:t>1861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9" name="Content Placeholder 8" descr="booth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426" r="-82426"/>
          <a:stretch>
            <a:fillRect/>
          </a:stretch>
        </p:blipFill>
        <p:spPr>
          <a:xfrm>
            <a:off x="2956139" y="1826989"/>
            <a:ext cx="8229600" cy="4526280"/>
          </a:xfrm>
        </p:spPr>
      </p:pic>
      <p:pic>
        <p:nvPicPr>
          <p:cNvPr id="5" name="Picture 4" descr="BoothJohnWil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9" y="2563813"/>
            <a:ext cx="45085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Wilkes Booth and his group first planned to kidnap Lincoln and exchange him for Confederate POW’s</a:t>
            </a:r>
          </a:p>
          <a:p>
            <a:r>
              <a:rPr lang="en-US" dirty="0" smtClean="0"/>
              <a:t>Why would this no longer work?</a:t>
            </a:r>
          </a:p>
          <a:p>
            <a:r>
              <a:rPr lang="en-US" dirty="0" smtClean="0"/>
              <a:t>Booth and his group decided to assassinate Lincoln, VP Johnson, Grant, and Sec of State Seward</a:t>
            </a:r>
          </a:p>
          <a:p>
            <a:r>
              <a:rPr lang="en-US" dirty="0" smtClean="0"/>
              <a:t>Johnson was not touched, Grant was out of town, and Seward was injured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Booth went to Ford’s Theatre in Wash DC and killed Lincoln</a:t>
            </a:r>
          </a:p>
          <a:p>
            <a:r>
              <a:rPr lang="en-US" dirty="0" smtClean="0"/>
              <a:t>Booth was an actor (how did this help him?)</a:t>
            </a:r>
          </a:p>
          <a:p>
            <a:r>
              <a:rPr lang="en-US" dirty="0" smtClean="0"/>
              <a:t>Booth jumps off balcony and breaks leg</a:t>
            </a:r>
          </a:p>
          <a:p>
            <a:r>
              <a:rPr lang="en-US" dirty="0" smtClean="0"/>
              <a:t>Booth is found 12 days later in Virginia and is shot and killed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185" r="-15185"/>
          <a:stretch>
            <a:fillRect/>
          </a:stretch>
        </p:blipFill>
        <p:spPr>
          <a:xfrm>
            <a:off x="-921696" y="0"/>
            <a:ext cx="8229600" cy="4525963"/>
          </a:xfrm>
        </p:spPr>
      </p:pic>
      <p:pic>
        <p:nvPicPr>
          <p:cNvPr id="5" name="Picture 4" descr="Abraham-Lincoln-Shoo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81300"/>
            <a:ext cx="54864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8-0478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6824" r="-36824"/>
          <a:stretch>
            <a:fillRect/>
          </a:stretch>
        </p:blipFill>
        <p:spPr>
          <a:xfrm>
            <a:off x="-1711569" y="0"/>
            <a:ext cx="8229600" cy="4525963"/>
          </a:xfrm>
        </p:spPr>
      </p:pic>
      <p:pic>
        <p:nvPicPr>
          <p:cNvPr id="9" name="Picture 8" descr="32829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278063"/>
            <a:ext cx="565785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100" dirty="0" smtClean="0"/>
              <a:t>Who would have wanted Lincoln dead? </a:t>
            </a:r>
          </a:p>
          <a:p>
            <a:endParaRPr lang="en-US" sz="5100" dirty="0" smtClean="0"/>
          </a:p>
          <a:p>
            <a:r>
              <a:rPr lang="en-US" sz="5100" dirty="0" smtClean="0"/>
              <a:t>What is a conspiracy theory?</a:t>
            </a:r>
            <a:endParaRPr lang="en-US" sz="5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win_Stanton,_head-and-shoulders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39" y="2637692"/>
            <a:ext cx="1951403" cy="2227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Conspiracy Theories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111" dirty="0" smtClean="0">
                <a:solidFill>
                  <a:schemeClr val="tx2"/>
                </a:solidFill>
                <a:hlinkClick r:id="rId3"/>
              </a:rPr>
              <a:t>http://rogerjnorton.com/Lincoln74.html </a:t>
            </a:r>
            <a:endParaRPr lang="en-US" sz="111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Confederate Leaders</a:t>
            </a:r>
          </a:p>
          <a:p>
            <a:r>
              <a:rPr lang="en-US" dirty="0" smtClean="0"/>
              <a:t>Secretary of War Edwin Stanton (guard, Grant)</a:t>
            </a:r>
          </a:p>
          <a:p>
            <a:r>
              <a:rPr lang="en-US" dirty="0" smtClean="0"/>
              <a:t>Andrew Johnson</a:t>
            </a:r>
          </a:p>
          <a:p>
            <a:r>
              <a:rPr lang="en-US" dirty="0" smtClean="0"/>
              <a:t>International Bankers</a:t>
            </a:r>
          </a:p>
          <a:p>
            <a:r>
              <a:rPr lang="en-US" dirty="0" smtClean="0"/>
              <a:t>Roman Catholic Church</a:t>
            </a:r>
          </a:p>
          <a:p>
            <a:r>
              <a:rPr lang="en-US" dirty="0" smtClean="0"/>
              <a:t>Radical Republicans in the North</a:t>
            </a:r>
          </a:p>
          <a:p>
            <a:endParaRPr lang="en-US" dirty="0"/>
          </a:p>
        </p:txBody>
      </p:sp>
      <p:pic>
        <p:nvPicPr>
          <p:cNvPr id="5" name="Picture 4" descr="andrew-johnson-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793" y="4865077"/>
            <a:ext cx="1957050" cy="1992922"/>
          </a:xfrm>
          <a:prstGeom prst="rect">
            <a:avLst/>
          </a:prstGeom>
        </p:spPr>
      </p:pic>
      <p:pic>
        <p:nvPicPr>
          <p:cNvPr id="6" name="Picture 5" descr="jefferson_dav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26" y="4835769"/>
            <a:ext cx="1951404" cy="202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1761</TotalTime>
  <Words>157</Words>
  <Application>Microsoft Macintosh PowerPoint</Application>
  <PresentationFormat>On-screen Show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Abraham Lincoln’s Assassination April 14, 1865 </vt:lpstr>
      <vt:lpstr>PowerPoint Presentation</vt:lpstr>
      <vt:lpstr>John Wilkes Booth</vt:lpstr>
      <vt:lpstr>Lincoln’s Assassination</vt:lpstr>
      <vt:lpstr>Lincoln’s Assassination</vt:lpstr>
      <vt:lpstr>PowerPoint Presentation</vt:lpstr>
      <vt:lpstr>PowerPoint Presentation</vt:lpstr>
      <vt:lpstr>PowerPoint Presentation</vt:lpstr>
      <vt:lpstr>Conspiracy Theories http://rogerjnorton.com/Lincoln74.html </vt:lpstr>
      <vt:lpstr>After Lincoln’s Assassination</vt:lpstr>
    </vt:vector>
  </TitlesOfParts>
  <Company>Melrose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Lincoln’s Assassination</dc:title>
  <dc:creator>ISD 740</dc:creator>
  <cp:lastModifiedBy>Jonathan Nietfeld</cp:lastModifiedBy>
  <cp:revision>9</cp:revision>
  <dcterms:created xsi:type="dcterms:W3CDTF">2010-11-03T13:40:32Z</dcterms:created>
  <dcterms:modified xsi:type="dcterms:W3CDTF">2014-10-02T18:51:39Z</dcterms:modified>
</cp:coreProperties>
</file>