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89" autoAdjust="0"/>
    <p:restoredTop sz="94607" autoAdjust="0"/>
  </p:normalViewPr>
  <p:slideViewPr>
    <p:cSldViewPr snapToGrid="0" snapToObjects="1">
      <p:cViewPr varScale="1">
        <p:scale>
          <a:sx n="131" d="100"/>
          <a:sy n="131" d="100"/>
        </p:scale>
        <p:origin x="-10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6497-BB4F-4281-A5FA-AB623D36E665}" type="datetimeFigureOut">
              <a:rPr lang="en-US" smtClean="0"/>
              <a:pPr/>
              <a:t>12/17/10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6F46-70A0-4717-8B43-7D2965DF5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6497-BB4F-4281-A5FA-AB623D36E665}" type="datetimeFigureOut">
              <a:rPr lang="en-US" smtClean="0"/>
              <a:pPr/>
              <a:t>12/17/10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6F46-70A0-4717-8B43-7D2965DF5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6497-BB4F-4281-A5FA-AB623D36E665}" type="datetimeFigureOut">
              <a:rPr lang="en-US" smtClean="0"/>
              <a:pPr/>
              <a:t>12/17/10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6F46-70A0-4717-8B43-7D2965DF5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6497-BB4F-4281-A5FA-AB623D36E665}" type="datetimeFigureOut">
              <a:rPr lang="en-US" smtClean="0"/>
              <a:pPr/>
              <a:t>12/17/10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6F46-70A0-4717-8B43-7D2965DF5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6497-BB4F-4281-A5FA-AB623D36E665}" type="datetimeFigureOut">
              <a:rPr lang="en-US" smtClean="0"/>
              <a:pPr/>
              <a:t>12/17/10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6F46-70A0-4717-8B43-7D2965DF5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6497-BB4F-4281-A5FA-AB623D36E665}" type="datetimeFigureOut">
              <a:rPr lang="en-US" smtClean="0"/>
              <a:pPr/>
              <a:t>12/17/10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6F46-70A0-4717-8B43-7D2965DF5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6497-BB4F-4281-A5FA-AB623D36E665}" type="datetimeFigureOut">
              <a:rPr lang="en-US" smtClean="0"/>
              <a:pPr/>
              <a:t>12/17/10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6F46-70A0-4717-8B43-7D2965DF5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6497-BB4F-4281-A5FA-AB623D36E665}" type="datetimeFigureOut">
              <a:rPr lang="en-US" smtClean="0"/>
              <a:pPr/>
              <a:t>12/17/10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6F46-70A0-4717-8B43-7D2965DF5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6497-BB4F-4281-A5FA-AB623D36E665}" type="datetimeFigureOut">
              <a:rPr lang="en-US" smtClean="0"/>
              <a:pPr/>
              <a:t>12/17/10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6F46-70A0-4717-8B43-7D2965DF5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6497-BB4F-4281-A5FA-AB623D36E665}" type="datetimeFigureOut">
              <a:rPr lang="en-US" smtClean="0"/>
              <a:pPr/>
              <a:t>12/17/10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6F46-70A0-4717-8B43-7D2965DF5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6497-BB4F-4281-A5FA-AB623D36E665}" type="datetimeFigureOut">
              <a:rPr lang="en-US" smtClean="0"/>
              <a:pPr/>
              <a:t>12/17/10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6F46-70A0-4717-8B43-7D2965DF5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66497-BB4F-4281-A5FA-AB623D36E665}" type="datetimeFigureOut">
              <a:rPr lang="en-US" smtClean="0"/>
              <a:pPr/>
              <a:t>12/17/10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F6F46-70A0-4717-8B43-7D2965DF5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700" dirty="0" smtClean="0"/>
              <a:t>Immigration</a:t>
            </a:r>
            <a:endParaRPr lang="en-US" sz="8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457007" cy="3141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207" y="2882348"/>
            <a:ext cx="4167401" cy="3243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ny_9th_ave_el_001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4356" r="-14356"/>
          <a:stretch>
            <a:fillRect/>
          </a:stretch>
        </p:blipFill>
        <p:spPr>
          <a:xfrm>
            <a:off x="-872330" y="-135205"/>
            <a:ext cx="6662621" cy="366418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688" y="3182637"/>
            <a:ext cx="4524364" cy="34950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ec231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2362" r="-1236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powellcabl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3285" r="-33285"/>
          <a:stretch>
            <a:fillRect/>
          </a:stretch>
        </p:blipFill>
        <p:spPr>
          <a:xfrm>
            <a:off x="457200" y="2332037"/>
            <a:ext cx="8229600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482" y="468686"/>
            <a:ext cx="6350000" cy="26627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5" y="2984500"/>
            <a:ext cx="8229600" cy="1143000"/>
          </a:xfrm>
        </p:spPr>
        <p:txBody>
          <a:bodyPr/>
          <a:lstStyle/>
          <a:p>
            <a:r>
              <a:rPr lang="en-US" dirty="0" smtClean="0"/>
              <a:t>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" y="190500"/>
            <a:ext cx="8035925" cy="64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72" y="323207"/>
            <a:ext cx="5329236" cy="6534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09624"/>
            <a:ext cx="8351940" cy="509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143999" cy="6459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1965 Immigration Ac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876817" y="3675967"/>
            <a:ext cx="6293217" cy="3182033"/>
          </a:xfrm>
        </p:spPr>
      </p:pic>
      <p:pic>
        <p:nvPicPr>
          <p:cNvPr id="9" name="Picture 8" descr="Photo_ImmigrantsWaitingToBePassedForEntry-EllisIsland-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5119729" cy="3675966"/>
          </a:xfrm>
          <a:prstGeom prst="rect">
            <a:avLst/>
          </a:prstGeom>
        </p:spPr>
      </p:pic>
      <p:pic>
        <p:nvPicPr>
          <p:cNvPr id="10" name="Picture 9" descr="Ellis Island passengers on ship3a13598u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259" y="3186630"/>
            <a:ext cx="4936742" cy="3671370"/>
          </a:xfrm>
          <a:prstGeom prst="rect">
            <a:avLst/>
          </a:prstGeom>
        </p:spPr>
      </p:pic>
      <p:pic>
        <p:nvPicPr>
          <p:cNvPr id="11" name="Picture 10" descr="border_2_1Shi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788" y="-79375"/>
            <a:ext cx="7366000" cy="337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Ellis Island</a:t>
            </a:r>
            <a:endParaRPr lang="en-US" dirty="0"/>
          </a:p>
        </p:txBody>
      </p:sp>
      <p:pic>
        <p:nvPicPr>
          <p:cNvPr id="7" name="Content Placeholder 6" descr="angel_island_1_l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732" r="-22732"/>
          <a:stretch>
            <a:fillRect/>
          </a:stretch>
        </p:blipFill>
        <p:spPr>
          <a:xfrm>
            <a:off x="-1239275" y="1231790"/>
            <a:ext cx="6735854" cy="4525963"/>
          </a:xfrm>
        </p:spPr>
      </p:pic>
      <p:pic>
        <p:nvPicPr>
          <p:cNvPr id="8" name="Picture 7" descr="ellis-isl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900" y="1231790"/>
            <a:ext cx="5382100" cy="5626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Tenements</a:t>
            </a:r>
            <a:endParaRPr lang="en-US" dirty="0"/>
          </a:p>
        </p:txBody>
      </p:sp>
      <p:pic>
        <p:nvPicPr>
          <p:cNvPr id="6" name="Content Placeholder 5" descr="tenement.gif"/>
          <p:cNvPicPr>
            <a:picLocks noGrp="1" noChangeAspect="1"/>
          </p:cNvPicPr>
          <p:nvPr>
            <p:ph idx="1"/>
          </p:nvPr>
        </p:nvPicPr>
        <p:blipFill>
          <a:blip r:embed="rId2"/>
          <a:srcRect l="-68912" r="-68912"/>
          <a:stretch>
            <a:fillRect/>
          </a:stretch>
        </p:blipFill>
        <p:spPr>
          <a:xfrm>
            <a:off x="2260311" y="1600200"/>
            <a:ext cx="8229600" cy="4525963"/>
          </a:xfrm>
        </p:spPr>
      </p:pic>
      <p:pic>
        <p:nvPicPr>
          <p:cNvPr id="7" name="Picture 6" descr="tour2imanid1pi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1600200"/>
            <a:ext cx="3835400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Skyscrapers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67" y="1600200"/>
            <a:ext cx="2403756" cy="2630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897" y="3994979"/>
            <a:ext cx="2616653" cy="2131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083" y="1839690"/>
            <a:ext cx="3274320" cy="180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096" y="4230914"/>
            <a:ext cx="2403756" cy="2308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7</Words>
  <Application>Microsoft Macintosh PowerPoint</Application>
  <PresentationFormat>On-screen Show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Immigration</vt:lpstr>
      <vt:lpstr>Immigration</vt:lpstr>
      <vt:lpstr>Slide 3</vt:lpstr>
      <vt:lpstr>Slide 4</vt:lpstr>
      <vt:lpstr>Slide 5</vt:lpstr>
      <vt:lpstr>Slide 6</vt:lpstr>
      <vt:lpstr>Ellis Island</vt:lpstr>
      <vt:lpstr>Tenements</vt:lpstr>
      <vt:lpstr>Skyscrapers</vt:lpstr>
      <vt:lpstr>Transportation</vt:lpstr>
      <vt:lpstr>Slide 11</vt:lpstr>
      <vt:lpstr>Slide 12</vt:lpstr>
      <vt:lpstr>Slide 13</vt:lpstr>
    </vt:vector>
  </TitlesOfParts>
  <Company>Melrose Area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</dc:title>
  <dc:creator>ISD 740</dc:creator>
  <cp:lastModifiedBy>ISD 740</cp:lastModifiedBy>
  <cp:revision>4</cp:revision>
  <dcterms:created xsi:type="dcterms:W3CDTF">2010-12-17T15:24:46Z</dcterms:created>
  <dcterms:modified xsi:type="dcterms:W3CDTF">2010-12-17T15:46:31Z</dcterms:modified>
</cp:coreProperties>
</file>