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9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439B20-D408-4485-947D-E1C2CA344ECE}" type="datetimeFigureOut">
              <a:rPr lang="en-US" smtClean="0"/>
              <a:pPr/>
              <a:t>11/18/10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517DE1B-16F4-4436-831F-0305046EC1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with Native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resisted</a:t>
            </a:r>
          </a:p>
          <a:p>
            <a:r>
              <a:rPr lang="en-US" dirty="0" smtClean="0"/>
              <a:t>Others sold land</a:t>
            </a:r>
          </a:p>
          <a:p>
            <a:r>
              <a:rPr lang="en-US" dirty="0" smtClean="0"/>
              <a:t>Many massacred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039"/>
            <a:ext cx="9144000" cy="6986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Sioux Uprising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Gold in South Dakota</a:t>
            </a:r>
          </a:p>
          <a:p>
            <a:r>
              <a:rPr lang="en-US" dirty="0" smtClean="0"/>
              <a:t>Sitting Bull and others left the reservation</a:t>
            </a:r>
          </a:p>
          <a:p>
            <a:r>
              <a:rPr lang="en-US" dirty="0" smtClean="0"/>
              <a:t>Gen. George Custer sent out</a:t>
            </a:r>
          </a:p>
          <a:p>
            <a:r>
              <a:rPr lang="en-US" dirty="0" smtClean="0"/>
              <a:t>Battle of Little Big Horn</a:t>
            </a:r>
          </a:p>
          <a:p>
            <a:r>
              <a:rPr lang="en-US" dirty="0" smtClean="0"/>
              <a:t>Custer and 200 Killed</a:t>
            </a:r>
          </a:p>
          <a:p>
            <a:r>
              <a:rPr lang="en-US" dirty="0" smtClean="0"/>
              <a:t>1890 Wounded Knee</a:t>
            </a:r>
          </a:p>
          <a:p>
            <a:r>
              <a:rPr lang="en-US" dirty="0" smtClean="0"/>
              <a:t>U.S. massacred 200 unarmed Sioux (women and children as well)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659" y="203201"/>
            <a:ext cx="2174141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4000"/>
            <a:ext cx="207645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Destroyed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Dawes Act</a:t>
            </a:r>
          </a:p>
          <a:p>
            <a:pPr lvl="1"/>
            <a:r>
              <a:rPr lang="en-US" dirty="0" smtClean="0"/>
              <a:t>Gave bad land to Natives families who wanted to farm</a:t>
            </a:r>
          </a:p>
          <a:p>
            <a:r>
              <a:rPr lang="en-US" dirty="0" smtClean="0"/>
              <a:t>Boomers and Sooners</a:t>
            </a:r>
          </a:p>
          <a:p>
            <a:r>
              <a:rPr lang="en-US" dirty="0" smtClean="0"/>
              <a:t>Noon April 22, 1889</a:t>
            </a:r>
          </a:p>
          <a:p>
            <a:r>
              <a:rPr lang="en-US" dirty="0" smtClean="0"/>
              <a:t>2 Million free acres for homesteads</a:t>
            </a:r>
          </a:p>
          <a:p>
            <a:r>
              <a:rPr lang="en-US" dirty="0" smtClean="0"/>
              <a:t>***Video Clip from Far and Away “Land Rush”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890" y="0"/>
            <a:ext cx="446911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436</TotalTime>
  <Words>102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Expo</vt:lpstr>
      <vt:lpstr>Conflict with Native Americans</vt:lpstr>
      <vt:lpstr>Reservations</vt:lpstr>
      <vt:lpstr>Slide 3</vt:lpstr>
      <vt:lpstr>Sioux Uprising</vt:lpstr>
      <vt:lpstr>Culture Destroyed</vt:lpstr>
    </vt:vector>
  </TitlesOfParts>
  <Company>Melrose Area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with Native Americans</dc:title>
  <dc:creator>ISD 740</dc:creator>
  <cp:lastModifiedBy>ISD 740</cp:lastModifiedBy>
  <cp:revision>4</cp:revision>
  <dcterms:created xsi:type="dcterms:W3CDTF">2010-11-18T19:06:45Z</dcterms:created>
  <dcterms:modified xsi:type="dcterms:W3CDTF">2010-11-18T21:07:40Z</dcterms:modified>
</cp:coreProperties>
</file>