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104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41B6-D4C0-7945-9EC4-9FB5801104F0}" type="datetimeFigureOut">
              <a:rPr lang="en-US" smtClean="0"/>
              <a:t>10/8/10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0137-AE28-B844-90E9-778073F20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41B6-D4C0-7945-9EC4-9FB5801104F0}" type="datetimeFigureOut">
              <a:rPr lang="en-US" smtClean="0"/>
              <a:t>10/8/10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0137-AE28-B844-90E9-778073F20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41B6-D4C0-7945-9EC4-9FB5801104F0}" type="datetimeFigureOut">
              <a:rPr lang="en-US" smtClean="0"/>
              <a:t>10/8/10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0137-AE28-B844-90E9-778073F20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41B6-D4C0-7945-9EC4-9FB5801104F0}" type="datetimeFigureOut">
              <a:rPr lang="en-US" smtClean="0"/>
              <a:t>10/8/10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0137-AE28-B844-90E9-778073F20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41B6-D4C0-7945-9EC4-9FB5801104F0}" type="datetimeFigureOut">
              <a:rPr lang="en-US" smtClean="0"/>
              <a:t>10/8/10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0137-AE28-B844-90E9-778073F20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41B6-D4C0-7945-9EC4-9FB5801104F0}" type="datetimeFigureOut">
              <a:rPr lang="en-US" smtClean="0"/>
              <a:t>10/8/10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0137-AE28-B844-90E9-778073F20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41B6-D4C0-7945-9EC4-9FB5801104F0}" type="datetimeFigureOut">
              <a:rPr lang="en-US" smtClean="0"/>
              <a:t>10/8/10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0137-AE28-B844-90E9-778073F20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41B6-D4C0-7945-9EC4-9FB5801104F0}" type="datetimeFigureOut">
              <a:rPr lang="en-US" smtClean="0"/>
              <a:t>10/8/10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0137-AE28-B844-90E9-778073F20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41B6-D4C0-7945-9EC4-9FB5801104F0}" type="datetimeFigureOut">
              <a:rPr lang="en-US" smtClean="0"/>
              <a:t>10/8/10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0137-AE28-B844-90E9-778073F20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41B6-D4C0-7945-9EC4-9FB5801104F0}" type="datetimeFigureOut">
              <a:rPr lang="en-US" smtClean="0"/>
              <a:t>10/8/10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0137-AE28-B844-90E9-778073F20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41B6-D4C0-7945-9EC4-9FB5801104F0}" type="datetimeFigureOut">
              <a:rPr lang="en-US" smtClean="0"/>
              <a:t>10/8/10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0137-AE28-B844-90E9-778073F20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D41B6-D4C0-7945-9EC4-9FB5801104F0}" type="datetimeFigureOut">
              <a:rPr lang="en-US" smtClean="0"/>
              <a:t>10/8/10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70137-AE28-B844-90E9-778073F209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6755"/>
            <a:ext cx="7772400" cy="2543695"/>
          </a:xfrm>
        </p:spPr>
        <p:txBody>
          <a:bodyPr>
            <a:normAutofit/>
          </a:bodyPr>
          <a:lstStyle/>
          <a:p>
            <a:r>
              <a:rPr lang="en-US" sz="8200" dirty="0" smtClean="0">
                <a:solidFill>
                  <a:schemeClr val="bg1"/>
                </a:solidFill>
              </a:rPr>
              <a:t>Election of 1864</a:t>
            </a:r>
            <a:endParaRPr lang="en-US" sz="8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1864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900" dirty="0" smtClean="0"/>
              <a:t>Why did Lincoln think he would lose?</a:t>
            </a:r>
          </a:p>
          <a:p>
            <a:pPr marL="514350" indent="-514350">
              <a:buAutoNum type="arabicPeriod"/>
            </a:pPr>
            <a:r>
              <a:rPr lang="en-US" sz="3900" dirty="0" smtClean="0"/>
              <a:t>What has helped his chances of being reelected?  What has hurt his chances?</a:t>
            </a:r>
          </a:p>
          <a:p>
            <a:pPr marL="514350" indent="-514350">
              <a:buAutoNum type="arabicPeriod"/>
            </a:pPr>
            <a:r>
              <a:rPr lang="en-US" sz="3900" dirty="0" smtClean="0"/>
              <a:t>Why did the South not want Lincoln to win?</a:t>
            </a:r>
            <a:endParaRPr lang="en-US" sz="3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1864 Results</a:t>
            </a:r>
            <a:endParaRPr lang="en-US" dirty="0"/>
          </a:p>
        </p:txBody>
      </p:sp>
      <p:pic>
        <p:nvPicPr>
          <p:cNvPr id="6" name="Content Placeholder 5" descr="1864PresElect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3152" r="-13152"/>
          <a:stretch>
            <a:fillRect/>
          </a:stretch>
        </p:blipFill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43</Words>
  <Application>Microsoft Macintosh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Election of 1864</vt:lpstr>
      <vt:lpstr>Election of 1864 </vt:lpstr>
      <vt:lpstr>Election of 1864 Results</vt:lpstr>
    </vt:vector>
  </TitlesOfParts>
  <Company>Melrose Area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Election of 1864</dc:title>
  <dc:creator>ISD 740</dc:creator>
  <cp:lastModifiedBy>ISD 740</cp:lastModifiedBy>
  <cp:revision>2</cp:revision>
  <dcterms:created xsi:type="dcterms:W3CDTF">2010-10-08T13:56:37Z</dcterms:created>
  <dcterms:modified xsi:type="dcterms:W3CDTF">2010-10-08T14:13:59Z</dcterms:modified>
</cp:coreProperties>
</file>