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00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C92D-C04F-4E43-9E5E-649738A70C6A}" type="datetimeFigureOut">
              <a:rPr lang="en-US" smtClean="0"/>
              <a:t>11/16/10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C92D-C04F-4E43-9E5E-649738A70C6A}" type="datetimeFigureOut">
              <a:rPr lang="en-US" smtClean="0"/>
              <a:t>11/16/10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229-D010-4ABB-A87D-A9D8E4BA3F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C92D-C04F-4E43-9E5E-649738A70C6A}" type="datetimeFigureOut">
              <a:rPr lang="en-US" smtClean="0"/>
              <a:t>11/16/10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229-D010-4ABB-A87D-A9D8E4BA3F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C92D-C04F-4E43-9E5E-649738A70C6A}" type="datetimeFigureOut">
              <a:rPr lang="en-US" smtClean="0"/>
              <a:t>11/16/10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229-D010-4ABB-A87D-A9D8E4BA3F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C92D-C04F-4E43-9E5E-649738A70C6A}" type="datetimeFigureOut">
              <a:rPr lang="en-US" smtClean="0"/>
              <a:t>11/16/10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229-D010-4ABB-A87D-A9D8E4BA3F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C92D-C04F-4E43-9E5E-649738A70C6A}" type="datetimeFigureOut">
              <a:rPr lang="en-US" smtClean="0"/>
              <a:t>11/16/10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229-D010-4ABB-A87D-A9D8E4BA3F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C92D-C04F-4E43-9E5E-649738A70C6A}" type="datetimeFigureOut">
              <a:rPr lang="en-US" smtClean="0"/>
              <a:t>11/16/10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229-D010-4ABB-A87D-A9D8E4BA3F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C92D-C04F-4E43-9E5E-649738A70C6A}" type="datetimeFigureOut">
              <a:rPr lang="en-US" smtClean="0"/>
              <a:t>11/16/10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229-D010-4ABB-A87D-A9D8E4BA3F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C92D-C04F-4E43-9E5E-649738A70C6A}" type="datetimeFigureOut">
              <a:rPr lang="en-US" smtClean="0"/>
              <a:t>11/16/10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229-D010-4ABB-A87D-A9D8E4BA3F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C92D-C04F-4E43-9E5E-649738A70C6A}" type="datetimeFigureOut">
              <a:rPr lang="en-US" smtClean="0"/>
              <a:t>11/16/10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229-D010-4ABB-A87D-A9D8E4BA3F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C92D-C04F-4E43-9E5E-649738A70C6A}" type="datetimeFigureOut">
              <a:rPr lang="en-US" smtClean="0"/>
              <a:t>11/16/10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229-D010-4ABB-A87D-A9D8E4BA3F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C92D-C04F-4E43-9E5E-649738A70C6A}" type="datetimeFigureOut">
              <a:rPr lang="en-US" smtClean="0"/>
              <a:t>11/16/10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8229-D010-4ABB-A87D-A9D8E4BA3F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8229-D010-4ABB-A87D-A9D8E4BA3F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4C92D-C04F-4E43-9E5E-649738A70C6A}" type="datetimeFigureOut">
              <a:rPr lang="en-US" smtClean="0"/>
              <a:t>11/16/10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204" y="3863448"/>
            <a:ext cx="4647795" cy="2994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Settling the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</a:p>
          <a:p>
            <a:r>
              <a:rPr lang="en-US" dirty="0" smtClean="0"/>
              <a:t>Railroads get free land </a:t>
            </a:r>
          </a:p>
          <a:p>
            <a:pPr lvl="1"/>
            <a:r>
              <a:rPr lang="en-US" dirty="0" smtClean="0"/>
              <a:t>10 square miles</a:t>
            </a:r>
            <a:endParaRPr lang="en-US" dirty="0" smtClean="0"/>
          </a:p>
          <a:p>
            <a:r>
              <a:rPr lang="en-US" dirty="0" smtClean="0"/>
              <a:t>Federal </a:t>
            </a:r>
            <a:r>
              <a:rPr lang="en-US" dirty="0" smtClean="0"/>
              <a:t>Govt</a:t>
            </a:r>
            <a:r>
              <a:rPr lang="en-US" dirty="0" smtClean="0">
                <a:sym typeface="Wingdings"/>
              </a:rPr>
              <a:t>State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GovtLand</a:t>
            </a:r>
            <a:r>
              <a:rPr lang="en-US" dirty="0" smtClean="0">
                <a:sym typeface="Wingdings"/>
              </a:rPr>
              <a:t> Speculators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69" y="0"/>
            <a:ext cx="4944518" cy="680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257" y="3873737"/>
            <a:ext cx="4464742" cy="2934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Homestead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1862 FREE LAND! 160 Acres</a:t>
            </a:r>
          </a:p>
          <a:p>
            <a:r>
              <a:rPr lang="en-US" dirty="0" smtClean="0"/>
              <a:t>Catch?</a:t>
            </a:r>
          </a:p>
          <a:p>
            <a:r>
              <a:rPr lang="en-US" dirty="0" smtClean="0"/>
              <a:t>21 years old</a:t>
            </a:r>
          </a:p>
          <a:p>
            <a:r>
              <a:rPr lang="en-US" dirty="0" smtClean="0"/>
              <a:t>U.S. Citizens or have applied</a:t>
            </a:r>
          </a:p>
          <a:p>
            <a:r>
              <a:rPr lang="en-US" dirty="0" smtClean="0"/>
              <a:t>$10 Registration fee</a:t>
            </a:r>
          </a:p>
          <a:p>
            <a:r>
              <a:rPr lang="en-US" dirty="0" smtClean="0"/>
              <a:t>Build a house and live there</a:t>
            </a:r>
          </a:p>
          <a:p>
            <a:r>
              <a:rPr lang="en-US" dirty="0" smtClean="0"/>
              <a:t>Needed to stay for 5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620" y="419340"/>
            <a:ext cx="2989379" cy="2177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alone</a:t>
            </a:r>
          </a:p>
          <a:p>
            <a:r>
              <a:rPr lang="en-US" dirty="0" smtClean="0"/>
              <a:t>Few towns</a:t>
            </a:r>
          </a:p>
          <a:p>
            <a:r>
              <a:rPr lang="en-US" dirty="0" smtClean="0"/>
              <a:t>Some didn’t know how to farm</a:t>
            </a:r>
          </a:p>
          <a:p>
            <a:r>
              <a:rPr lang="en-US" dirty="0" smtClean="0"/>
              <a:t>Men had to leave/women were alone</a:t>
            </a:r>
          </a:p>
          <a:p>
            <a:r>
              <a:rPr lang="en-US" dirty="0" smtClean="0"/>
              <a:t>Squatters- people that settled on land that wasn’t theirs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90500"/>
            <a:ext cx="8890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337</TotalTime>
  <Words>91</Words>
  <Application>Microsoft Macintosh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Folio</vt:lpstr>
      <vt:lpstr>Westward Expansion</vt:lpstr>
      <vt:lpstr>Settling the Land</vt:lpstr>
      <vt:lpstr>Slide 3</vt:lpstr>
      <vt:lpstr>Homestead Act</vt:lpstr>
      <vt:lpstr>Problems</vt:lpstr>
      <vt:lpstr>Slide 6</vt:lpstr>
    </vt:vector>
  </TitlesOfParts>
  <Company>Melrose Area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Westward Expansion</dc:title>
  <dc:creator>ISD 740</dc:creator>
  <cp:lastModifiedBy>ISD 740</cp:lastModifiedBy>
  <cp:revision>4</cp:revision>
  <dcterms:created xsi:type="dcterms:W3CDTF">2010-11-16T15:11:34Z</dcterms:created>
  <dcterms:modified xsi:type="dcterms:W3CDTF">2010-11-16T20:48:41Z</dcterms:modified>
</cp:coreProperties>
</file>