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0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9A8D1-1E7E-174C-9A73-0A43098FAE51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64A30-148E-4448-8886-542F9ED589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Trench Warfare during WWI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1493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845" r="-28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Lice</a:t>
            </a:r>
            <a:endParaRPr lang="en-US" dirty="0"/>
          </a:p>
        </p:txBody>
      </p:sp>
      <p:pic>
        <p:nvPicPr>
          <p:cNvPr id="6" name="Content Placeholder 5" descr="pittendrigh-lic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722" b="-127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ldiers-picking-lice-from-cloth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913" r="-119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Punishment Number One</a:t>
            </a:r>
            <a:endParaRPr lang="en-US" dirty="0"/>
          </a:p>
        </p:txBody>
      </p:sp>
      <p:pic>
        <p:nvPicPr>
          <p:cNvPr id="4" name="Content Placeholder 3" descr="FWWfel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9501" r="-1095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%7BA5A06ACD-F78A-44C1-B013-AFD39B72F564%7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5006" r="-350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pic>
        <p:nvPicPr>
          <p:cNvPr id="4" name="Content Placeholder 3" descr="article0029_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693" r="-2169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ench-warfa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674" r="-44674"/>
          <a:stretch>
            <a:fillRect/>
          </a:stretch>
        </p:blipFill>
        <p:spPr>
          <a:xfrm>
            <a:off x="-213271" y="824076"/>
            <a:ext cx="9357271" cy="5302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the Top</a:t>
            </a:r>
            <a:endParaRPr lang="en-US" dirty="0"/>
          </a:p>
        </p:txBody>
      </p:sp>
      <p:pic>
        <p:nvPicPr>
          <p:cNvPr id="4" name="Content Placeholder 3" descr="trench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06" r="-31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Waterlogged </a:t>
            </a:r>
            <a:r>
              <a:rPr lang="en-US" dirty="0" smtClean="0"/>
              <a:t>Trenches</a:t>
            </a:r>
            <a:endParaRPr lang="en-US" dirty="0"/>
          </a:p>
        </p:txBody>
      </p:sp>
      <p:pic>
        <p:nvPicPr>
          <p:cNvPr id="4" name="Content Placeholder 3" descr="Trench-Warfare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426" r="-1842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Foot</a:t>
            </a:r>
            <a:endParaRPr lang="en-US" dirty="0"/>
          </a:p>
        </p:txBody>
      </p:sp>
      <p:pic>
        <p:nvPicPr>
          <p:cNvPr id="4" name="Content Placeholder 3" descr="Pic035TrenchFoo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036" r="-120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</Words>
  <Application>Microsoft Macintosh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Trench Warfare during WWI</vt:lpstr>
      <vt:lpstr>Trench Warfare</vt:lpstr>
      <vt:lpstr>Slide 3</vt:lpstr>
      <vt:lpstr>Slide 4</vt:lpstr>
      <vt:lpstr>Slide 5</vt:lpstr>
      <vt:lpstr>Over the Top</vt:lpstr>
      <vt:lpstr>Slide 7</vt:lpstr>
      <vt:lpstr>Waterlogged Trenches</vt:lpstr>
      <vt:lpstr>Trench Foot</vt:lpstr>
      <vt:lpstr>Slide 10</vt:lpstr>
      <vt:lpstr>Trench Lice</vt:lpstr>
      <vt:lpstr>Slide 12</vt:lpstr>
      <vt:lpstr>Field Punishment Number One</vt:lpstr>
      <vt:lpstr>Slide 14</vt:lpstr>
    </vt:vector>
  </TitlesOfParts>
  <Company>Melrose Area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Trench Warfare during WWI</dc:title>
  <dc:creator>ISD 740</dc:creator>
  <cp:lastModifiedBy>ISD 740</cp:lastModifiedBy>
  <cp:revision>2</cp:revision>
  <dcterms:created xsi:type="dcterms:W3CDTF">2010-12-21T18:24:00Z</dcterms:created>
  <dcterms:modified xsi:type="dcterms:W3CDTF">2010-12-21T20:03:54Z</dcterms:modified>
</cp:coreProperties>
</file>