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79AC4E8-C119-4624-AE79-6ED0DA09A878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EB4280A-7DF4-4C77-A98B-4FADB804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mage:Henry_Clay.JPG" TargetMode="Externa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79621"/>
            <a:ext cx="8077200" cy="1673352"/>
          </a:xfrm>
        </p:spPr>
        <p:txBody>
          <a:bodyPr/>
          <a:lstStyle/>
          <a:p>
            <a:r>
              <a:rPr lang="en-US" dirty="0"/>
              <a:t>Slavery or Freedom in West</a:t>
            </a:r>
          </a:p>
        </p:txBody>
      </p:sp>
      <p:pic>
        <p:nvPicPr>
          <p:cNvPr id="2053" name="Picture 5" descr="hortgrove3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59288"/>
            <a:ext cx="3581400" cy="2398712"/>
          </a:xfrm>
          <a:prstGeom prst="rect">
            <a:avLst/>
          </a:prstGeom>
          <a:noFill/>
        </p:spPr>
      </p:pic>
      <p:pic>
        <p:nvPicPr>
          <p:cNvPr id="2055" name="Picture 7" descr="chai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8963" y="2819400"/>
            <a:ext cx="3475037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enry Clay used his influence as Speaker to ensure the passage of measures he favored.">
            <a:hlinkClick r:id="rId2" tooltip="Henry Clay used his influence as Speaker to ensure the passage of measures he favored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0258" y="4405313"/>
            <a:ext cx="1887623" cy="2303656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Missouri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Missouri Compromise</a:t>
            </a:r>
          </a:p>
          <a:p>
            <a:pPr>
              <a:lnSpc>
                <a:spcPct val="90000"/>
              </a:lnSpc>
            </a:pPr>
            <a:r>
              <a:rPr lang="en-US" dirty="0"/>
              <a:t>Missouri wanted to enter as a slave state</a:t>
            </a:r>
          </a:p>
          <a:p>
            <a:pPr>
              <a:lnSpc>
                <a:spcPct val="90000"/>
              </a:lnSpc>
            </a:pPr>
            <a:r>
              <a:rPr lang="en-US" dirty="0"/>
              <a:t>Give the south more votes</a:t>
            </a:r>
          </a:p>
          <a:p>
            <a:pPr>
              <a:lnSpc>
                <a:spcPct val="90000"/>
              </a:lnSpc>
            </a:pPr>
            <a:r>
              <a:rPr lang="en-US" dirty="0"/>
              <a:t>North upset</a:t>
            </a:r>
          </a:p>
          <a:p>
            <a:pPr>
              <a:lnSpc>
                <a:spcPct val="90000"/>
              </a:lnSpc>
            </a:pPr>
            <a:r>
              <a:rPr lang="en-US" dirty="0"/>
              <a:t>Henry Clay came up </a:t>
            </a:r>
            <a:r>
              <a:rPr lang="en-US" dirty="0" err="1"/>
              <a:t>w</a:t>
            </a:r>
            <a:r>
              <a:rPr lang="en-US" dirty="0"/>
              <a:t>/ Missouri Compromise</a:t>
            </a:r>
          </a:p>
          <a:p>
            <a:pPr>
              <a:lnSpc>
                <a:spcPct val="90000"/>
              </a:lnSpc>
            </a:pPr>
            <a:r>
              <a:rPr lang="en-US" dirty="0"/>
              <a:t>Add Maine as free, Missouri as slave</a:t>
            </a:r>
          </a:p>
          <a:p>
            <a:pPr>
              <a:lnSpc>
                <a:spcPct val="90000"/>
              </a:lnSpc>
            </a:pPr>
            <a:r>
              <a:rPr lang="en-US" dirty="0"/>
              <a:t>12 vs. 12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239000" y="4038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Henry Clay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DIVI1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08025"/>
            <a:ext cx="9144000" cy="544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Mexican Cession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Sectionalism</a:t>
            </a:r>
            <a:r>
              <a:rPr lang="en-US" sz="2800" dirty="0"/>
              <a:t>: Loyalty to state or section</a:t>
            </a:r>
          </a:p>
          <a:p>
            <a:r>
              <a:rPr lang="en-US" sz="2800" dirty="0"/>
              <a:t>North wanted slavery to end</a:t>
            </a:r>
          </a:p>
          <a:p>
            <a:r>
              <a:rPr lang="en-US" sz="2800" dirty="0"/>
              <a:t>South wanted slavery to continue</a:t>
            </a:r>
          </a:p>
          <a:p>
            <a:r>
              <a:rPr lang="en-US" sz="2800" dirty="0"/>
              <a:t>Major problem for new states</a:t>
            </a:r>
          </a:p>
          <a:p>
            <a:r>
              <a:rPr lang="en-US" sz="2800" dirty="0"/>
              <a:t>Popular Sovereignty: choice by the people living there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8513"/>
            <a:ext cx="9144000" cy="5262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mexican_ces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9144000" cy="689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Antislavery Parties Meet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Whigs and Democrats wanted slavery to end</a:t>
            </a:r>
          </a:p>
          <a:p>
            <a:r>
              <a:rPr lang="en-US" dirty="0"/>
              <a:t>Neither wanted to lose votes</a:t>
            </a:r>
          </a:p>
          <a:p>
            <a:r>
              <a:rPr lang="en-US" dirty="0"/>
              <a:t>Founded “Free Soil Party”</a:t>
            </a:r>
          </a:p>
          <a:p>
            <a:r>
              <a:rPr lang="en-US" dirty="0"/>
              <a:t>Wanted to keep slavery out of the west</a:t>
            </a:r>
          </a:p>
          <a:p>
            <a:r>
              <a:rPr lang="en-US" dirty="0"/>
              <a:t>However, few were </a:t>
            </a:r>
            <a:r>
              <a:rPr lang="en-US" dirty="0" smtClean="0"/>
              <a:t>abolitionists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</TotalTime>
  <Words>112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Slavery or Freedom in West</vt:lpstr>
      <vt:lpstr>Missouri</vt:lpstr>
      <vt:lpstr>PowerPoint Presentation</vt:lpstr>
      <vt:lpstr>Mexican Cession </vt:lpstr>
      <vt:lpstr>PowerPoint Presentation</vt:lpstr>
      <vt:lpstr>PowerPoint Presentation</vt:lpstr>
      <vt:lpstr>Antislavery Parties Meet</vt:lpstr>
    </vt:vector>
  </TitlesOfParts>
  <Company>Melrose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Slavery or Freedom in West</dc:title>
  <dc:creator>ISD 740</dc:creator>
  <cp:lastModifiedBy>Jonathan Nietfeld</cp:lastModifiedBy>
  <cp:revision>6</cp:revision>
  <dcterms:created xsi:type="dcterms:W3CDTF">2010-09-12T18:55:30Z</dcterms:created>
  <dcterms:modified xsi:type="dcterms:W3CDTF">2014-08-27T14:30:39Z</dcterms:modified>
</cp:coreProperties>
</file>