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589B-8FCC-4371-BBBD-12A358863A3F}" type="datetimeFigureOut">
              <a:rPr lang="en-US" smtClean="0"/>
              <a:pPr/>
              <a:t>9/23/10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7BA9C-9573-4C05-AB83-C71B023F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089"/>
            <a:ext cx="7772400" cy="3231362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First Battle of Bull Run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1801"/>
            <a:ext cx="6400800" cy="2316999"/>
          </a:xfrm>
        </p:spPr>
        <p:txBody>
          <a:bodyPr>
            <a:normAutofit/>
          </a:bodyPr>
          <a:lstStyle/>
          <a:p>
            <a:endParaRPr lang="en-US" sz="5600" dirty="0" smtClean="0">
              <a:solidFill>
                <a:schemeClr val="bg1"/>
              </a:solidFill>
            </a:endParaRPr>
          </a:p>
          <a:p>
            <a:r>
              <a:rPr lang="en-US" sz="5600" dirty="0" smtClean="0">
                <a:solidFill>
                  <a:schemeClr val="bg1"/>
                </a:solidFill>
              </a:rPr>
              <a:t>July 1861</a:t>
            </a:r>
            <a:endParaRPr lang="en-US" sz="5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Bull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thought the war would last 90 days    (why?)</a:t>
            </a:r>
          </a:p>
          <a:p>
            <a:r>
              <a:rPr lang="en-US" dirty="0" smtClean="0"/>
              <a:t>North wanted to capture the Confederate capital of Richmond, VA </a:t>
            </a:r>
          </a:p>
          <a:p>
            <a:r>
              <a:rPr lang="en-US" dirty="0" smtClean="0"/>
              <a:t>South sent soldiers to stop the Union </a:t>
            </a:r>
          </a:p>
          <a:p>
            <a:r>
              <a:rPr lang="en-US" dirty="0" smtClean="0"/>
              <a:t>Many civilians and reporters followed Union soldiers     (why?, problems with this?)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Bull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Confederate Colonel “Stonewall” Jackson given his nickname here</a:t>
            </a:r>
          </a:p>
          <a:p>
            <a:r>
              <a:rPr lang="en-US" dirty="0" smtClean="0"/>
              <a:t>Confederates win the battle as Union was unprepared and overconfident</a:t>
            </a:r>
          </a:p>
          <a:p>
            <a:r>
              <a:rPr lang="en-US" dirty="0" smtClean="0"/>
              <a:t>Proved it was going to be a LONG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90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First Battle of Bull Run</vt:lpstr>
      <vt:lpstr>Battle of Bull Run</vt:lpstr>
      <vt:lpstr>Battle of Bull Run</vt:lpstr>
      <vt:lpstr>Slide 4</vt:lpstr>
    </vt:vector>
  </TitlesOfParts>
  <Company>Melrose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Battle of Bull Run</dc:title>
  <dc:creator>ISD 740</dc:creator>
  <cp:lastModifiedBy>ISD 740</cp:lastModifiedBy>
  <cp:revision>2</cp:revision>
  <dcterms:created xsi:type="dcterms:W3CDTF">2010-09-23T12:42:15Z</dcterms:created>
  <dcterms:modified xsi:type="dcterms:W3CDTF">2010-09-23T12:44:24Z</dcterms:modified>
</cp:coreProperties>
</file>