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14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58F9BE7D-58FD-4D43-96F2-F7587EDD3AAA}" type="datetimeFigureOut">
              <a:rPr lang="en-US" smtClean="0"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5AFD801C-825C-40E7-8326-D424458911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Ranching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04" y="2376948"/>
            <a:ext cx="5803270" cy="40348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Farms &amp; 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2" y="2286000"/>
            <a:ext cx="6197600" cy="3840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Dry Farming</a:t>
            </a:r>
          </a:p>
          <a:p>
            <a:pPr>
              <a:buNone/>
            </a:pPr>
            <a:r>
              <a:rPr lang="en-US" dirty="0" smtClean="0"/>
              <a:t>	-Crops needing little rain</a:t>
            </a:r>
          </a:p>
          <a:p>
            <a:r>
              <a:rPr lang="en-US" dirty="0" smtClean="0"/>
              <a:t>Bonanza Farms</a:t>
            </a:r>
          </a:p>
          <a:p>
            <a:pPr lvl="1"/>
            <a:r>
              <a:rPr lang="en-US" dirty="0" smtClean="0"/>
              <a:t>Large corporations</a:t>
            </a:r>
            <a:endParaRPr lang="en-US" dirty="0" smtClean="0"/>
          </a:p>
          <a:p>
            <a:r>
              <a:rPr lang="en-US" dirty="0" smtClean="0"/>
              <a:t>The Grange</a:t>
            </a:r>
          </a:p>
          <a:p>
            <a:pPr lvl="1"/>
            <a:r>
              <a:rPr lang="en-US" dirty="0" smtClean="0"/>
              <a:t>Helped farmers form cooperatives</a:t>
            </a:r>
            <a:endParaRPr lang="en-US" dirty="0" smtClean="0"/>
          </a:p>
          <a:p>
            <a:r>
              <a:rPr lang="en-US" dirty="0" err="1" smtClean="0"/>
              <a:t>Exodusters</a:t>
            </a:r>
            <a:endParaRPr lang="en-US" dirty="0" smtClean="0"/>
          </a:p>
          <a:p>
            <a:r>
              <a:rPr lang="en-US" dirty="0" smtClean="0"/>
              <a:t>Morrill Land-Grant Act</a:t>
            </a:r>
          </a:p>
          <a:p>
            <a:pPr lvl="1"/>
            <a:r>
              <a:rPr lang="en-US" dirty="0" smtClean="0"/>
              <a:t>Stats and info.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4" y="1730379"/>
            <a:ext cx="3670023" cy="512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Bonanza Farm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92" y="2033914"/>
            <a:ext cx="7150454" cy="4824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88" y="2286000"/>
            <a:ext cx="6197600" cy="3840163"/>
          </a:xfrm>
        </p:spPr>
        <p:txBody>
          <a:bodyPr/>
          <a:lstStyle/>
          <a:p>
            <a:r>
              <a:rPr lang="en-US" dirty="0" smtClean="0"/>
              <a:t>Long Drives</a:t>
            </a:r>
          </a:p>
          <a:p>
            <a:r>
              <a:rPr lang="en-US" dirty="0" smtClean="0"/>
              <a:t>Cowboys</a:t>
            </a:r>
          </a:p>
          <a:p>
            <a:r>
              <a:rPr lang="en-US" dirty="0" smtClean="0"/>
              <a:t>Fencing territory</a:t>
            </a:r>
          </a:p>
          <a:p>
            <a:pPr lvl="1"/>
            <a:r>
              <a:rPr lang="en-US" dirty="0" smtClean="0"/>
              <a:t>Changed things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14" y="2482895"/>
            <a:ext cx="6191186" cy="437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74" y="1838085"/>
            <a:ext cx="4178725" cy="4823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85" y="2286000"/>
            <a:ext cx="6197600" cy="38401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Tariffs</a:t>
            </a:r>
          </a:p>
          <a:p>
            <a:r>
              <a:rPr lang="en-US" dirty="0" smtClean="0"/>
              <a:t>Populists (Political Group)</a:t>
            </a:r>
          </a:p>
          <a:p>
            <a:pPr lvl="1"/>
            <a:r>
              <a:rPr lang="en-US" dirty="0" smtClean="0"/>
              <a:t>Silver circulation</a:t>
            </a:r>
          </a:p>
          <a:p>
            <a:pPr lvl="1"/>
            <a:r>
              <a:rPr lang="en-US" dirty="0" smtClean="0"/>
              <a:t>Progressive income tax</a:t>
            </a:r>
          </a:p>
          <a:p>
            <a:pPr lvl="1"/>
            <a:r>
              <a:rPr lang="en-US" dirty="0" smtClean="0"/>
              <a:t>8 hr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33</TotalTime>
  <Words>62</Words>
  <Application>Microsoft Macintosh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Codex</vt:lpstr>
      <vt:lpstr>Ranching etc.</vt:lpstr>
      <vt:lpstr>Farms &amp; Ranches</vt:lpstr>
      <vt:lpstr>Bonanza Farm</vt:lpstr>
      <vt:lpstr>Fence?</vt:lpstr>
      <vt:lpstr>$$$</vt:lpstr>
    </vt:vector>
  </TitlesOfParts>
  <Company>Melrose Area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Ranching etc.</dc:title>
  <dc:creator>ISD 740</dc:creator>
  <cp:lastModifiedBy>ISD 740</cp:lastModifiedBy>
  <cp:revision>3</cp:revision>
  <dcterms:created xsi:type="dcterms:W3CDTF">2010-11-29T13:32:42Z</dcterms:created>
  <dcterms:modified xsi:type="dcterms:W3CDTF">2010-11-29T14:06:08Z</dcterms:modified>
</cp:coreProperties>
</file>