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7" r:id="rId9"/>
    <p:sldId id="262" r:id="rId10"/>
    <p:sldId id="266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3D54-7E0C-8F48-8184-4CEBC9A3AD2B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44A4-DBC4-4C40-8AB4-1200C0451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35058"/>
            <a:ext cx="6400800" cy="500374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Ch. 3 Europeans Reach the Americas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I.  The Middle Ages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A.  Feudal System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1.  King/Queen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2.  Nobles/Lords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3.  Serfs/Peasants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4.  Manors:  lord’s castle, peasants’ huts &amp; 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	surrounding villages or fields.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5.  People had to be self-sufficient.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6.  All Christians in W. Europe belonged to the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	Roman Catholic Church.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nce Henry's rout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333" b="-7333"/>
          <a:stretch>
            <a:fillRect/>
          </a:stretch>
        </p:blipFill>
        <p:spPr>
          <a:xfrm>
            <a:off x="457200" y="590550"/>
            <a:ext cx="8229600" cy="553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s:Da Gamme Rou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971" y="482600"/>
            <a:ext cx="5041900" cy="637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52" y="2649060"/>
            <a:ext cx="176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Dias/ </a:t>
            </a:r>
            <a:r>
              <a:rPr lang="en-US" dirty="0" err="1" smtClean="0"/>
              <a:t>Da</a:t>
            </a:r>
            <a:r>
              <a:rPr lang="en-US" dirty="0" smtClean="0"/>
              <a:t> Gamma</a:t>
            </a:r>
          </a:p>
          <a:p>
            <a:r>
              <a:rPr lang="en-US" dirty="0" smtClean="0"/>
              <a:t>Routes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084"/>
            <a:ext cx="8229600" cy="56280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D.  Columbus Reaches the Americas</a:t>
            </a:r>
          </a:p>
          <a:p>
            <a:pPr>
              <a:buNone/>
            </a:pPr>
            <a:r>
              <a:rPr lang="en-US" dirty="0" smtClean="0"/>
              <a:t>		1.  King Ferdinand &amp; Queen Isabella - Spain</a:t>
            </a:r>
          </a:p>
          <a:p>
            <a:pPr>
              <a:buNone/>
            </a:pPr>
            <a:r>
              <a:rPr lang="en-US" dirty="0" smtClean="0"/>
              <a:t>		2.  He was headed to the East Indies.</a:t>
            </a:r>
          </a:p>
          <a:p>
            <a:pPr>
              <a:buNone/>
            </a:pPr>
            <a:r>
              <a:rPr lang="en-US" dirty="0" smtClean="0"/>
              <a:t>		3.  August 1492, 3 ships:  Santa Maria, Nina, </a:t>
            </a:r>
            <a:r>
              <a:rPr lang="en-US" dirty="0" err="1" smtClean="0"/>
              <a:t>Pinta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and 90 sailors.</a:t>
            </a:r>
          </a:p>
          <a:p>
            <a:pPr>
              <a:buNone/>
            </a:pPr>
            <a:r>
              <a:rPr lang="en-US" dirty="0" smtClean="0"/>
              <a:t>		4.  Oct. saw birds flying southwest; changed route.</a:t>
            </a:r>
          </a:p>
          <a:p>
            <a:pPr>
              <a:buNone/>
            </a:pPr>
            <a:r>
              <a:rPr lang="en-US" dirty="0" smtClean="0"/>
              <a:t>		5.  Oct. 12 spotted white cliffs - LAND!</a:t>
            </a:r>
          </a:p>
          <a:p>
            <a:pPr>
              <a:buNone/>
            </a:pPr>
            <a:r>
              <a:rPr lang="en-US" dirty="0" smtClean="0"/>
              <a:t>		6.  </a:t>
            </a:r>
            <a:r>
              <a:rPr lang="en-US" dirty="0" err="1" smtClean="0"/>
              <a:t>Tainos</a:t>
            </a:r>
            <a:r>
              <a:rPr lang="en-US" dirty="0" smtClean="0"/>
              <a:t> - West Indies</a:t>
            </a:r>
          </a:p>
          <a:p>
            <a:pPr>
              <a:buNone/>
            </a:pPr>
            <a:r>
              <a:rPr lang="en-US" dirty="0" smtClean="0"/>
              <a:t>		7.  Gold, pink pearls, colored parrots, tobacco,</a:t>
            </a:r>
          </a:p>
          <a:p>
            <a:pPr>
              <a:buNone/>
            </a:pPr>
            <a:r>
              <a:rPr lang="en-US" dirty="0" smtClean="0"/>
              <a:t>			pineapples, &amp; hammocks.</a:t>
            </a:r>
          </a:p>
          <a:p>
            <a:pPr>
              <a:buNone/>
            </a:pPr>
            <a:r>
              <a:rPr lang="en-US" dirty="0" smtClean="0"/>
              <a:t>		8.  “Admiral of the Ocean Sea”</a:t>
            </a:r>
          </a:p>
          <a:p>
            <a:pPr>
              <a:buNone/>
            </a:pPr>
            <a:r>
              <a:rPr lang="en-US" dirty="0" smtClean="0"/>
              <a:t>		9.  Three more voyages</a:t>
            </a:r>
          </a:p>
          <a:p>
            <a:pPr>
              <a:buNone/>
            </a:pPr>
            <a:r>
              <a:rPr lang="en-US" dirty="0" smtClean="0"/>
              <a:t>		10.  Hispaniola - first Spanish colony</a:t>
            </a:r>
          </a:p>
          <a:p>
            <a:pPr>
              <a:buNone/>
            </a:pPr>
            <a:r>
              <a:rPr lang="en-US" dirty="0" smtClean="0"/>
              <a:t>		11.  Native Americans - wiped out in about 100 </a:t>
            </a:r>
          </a:p>
          <a:p>
            <a:pPr>
              <a:buNone/>
            </a:pPr>
            <a:r>
              <a:rPr lang="en-US" dirty="0" smtClean="0"/>
              <a:t>			years.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ing Ferdinand &amp; Queen Isabella Wedding Portra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52" y="870265"/>
            <a:ext cx="2329948" cy="1815480"/>
          </a:xfrm>
          <a:prstGeom prst="rect">
            <a:avLst/>
          </a:prstGeom>
        </p:spPr>
      </p:pic>
      <p:pic>
        <p:nvPicPr>
          <p:cNvPr id="5" name="Picture 4" descr="Hispanio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97" y="4328041"/>
            <a:ext cx="2429042" cy="1798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052" y="174918"/>
            <a:ext cx="200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 </a:t>
            </a:r>
            <a:r>
              <a:rPr lang="en-US" dirty="0" err="1" smtClean="0"/>
              <a:t>Ferninand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Queen Isabella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6385" y="3918857"/>
            <a:ext cx="116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Hispaniola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745"/>
            <a:ext cx="9144000" cy="605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9736" y="444482"/>
            <a:ext cx="192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Feudal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25" y="813814"/>
            <a:ext cx="4433481" cy="572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728"/>
            <a:ext cx="8229600" cy="5665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B.  A Changing Europe</a:t>
            </a:r>
          </a:p>
          <a:p>
            <a:pPr>
              <a:buNone/>
            </a:pPr>
            <a:r>
              <a:rPr lang="en-US" dirty="0" smtClean="0"/>
              <a:t>		1.  The Crusades</a:t>
            </a:r>
          </a:p>
          <a:p>
            <a:pPr>
              <a:buNone/>
            </a:pPr>
            <a:r>
              <a:rPr lang="en-US" dirty="0" smtClean="0"/>
              <a:t>			a.  Jerusalem - sacred; Jesus lived &amp; taught </a:t>
            </a:r>
          </a:p>
          <a:p>
            <a:pPr>
              <a:buNone/>
            </a:pPr>
            <a:r>
              <a:rPr lang="en-US" dirty="0" smtClean="0"/>
              <a:t>				there -  Holy Land.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b</a:t>
            </a:r>
            <a:r>
              <a:rPr lang="en-US" dirty="0" smtClean="0"/>
              <a:t>.  Jerusalem was also holy to Jews and 						Muslims.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c</a:t>
            </a:r>
            <a:r>
              <a:rPr lang="en-US" dirty="0" smtClean="0"/>
              <a:t>.  From 1100-1300, Christians and Muslims</a:t>
            </a:r>
          </a:p>
          <a:p>
            <a:pPr>
              <a:buNone/>
            </a:pPr>
            <a:r>
              <a:rPr lang="en-US" dirty="0" smtClean="0"/>
              <a:t>				fought for control of the Holy Land.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d</a:t>
            </a:r>
            <a:r>
              <a:rPr lang="en-US" dirty="0" smtClean="0"/>
              <a:t>.  Europeans lost wars; traveled beyond </a:t>
            </a:r>
          </a:p>
          <a:p>
            <a:pPr>
              <a:buNone/>
            </a:pPr>
            <a:r>
              <a:rPr lang="en-US" dirty="0" smtClean="0"/>
              <a:t>				small towns of birth.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e</a:t>
            </a:r>
            <a:r>
              <a:rPr lang="en-US" dirty="0" smtClean="0"/>
              <a:t>.  Trade began with Arab merchants from the</a:t>
            </a:r>
          </a:p>
          <a:p>
            <a:pPr>
              <a:buNone/>
            </a:pPr>
            <a:r>
              <a:rPr lang="en-US" dirty="0" smtClean="0"/>
              <a:t>				Middle East.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06450"/>
            <a:ext cx="7950200" cy="524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10" y="286399"/>
            <a:ext cx="180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Crusade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89067"/>
            <a:ext cx="75946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1490" y="799051"/>
            <a:ext cx="191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Four Crusades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2606"/>
            <a:ext cx="8229600" cy="55035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 Navigation Technology</a:t>
            </a:r>
          </a:p>
          <a:p>
            <a:pPr>
              <a:buNone/>
            </a:pPr>
            <a:r>
              <a:rPr lang="en-US" dirty="0" smtClean="0"/>
              <a:t>			a.  Magnetic compass - sail straight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b</a:t>
            </a:r>
            <a:r>
              <a:rPr lang="en-US" dirty="0" smtClean="0"/>
              <a:t>.  Astrolabe - position of stars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mtClean="0"/>
              <a:t>			and </a:t>
            </a:r>
            <a:r>
              <a:rPr lang="en-US" dirty="0" smtClean="0"/>
              <a:t>figure latitude at sea.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3.  A Revival of Learning</a:t>
            </a:r>
          </a:p>
          <a:p>
            <a:pPr>
              <a:buNone/>
            </a:pPr>
            <a:r>
              <a:rPr lang="en-US" dirty="0" smtClean="0"/>
              <a:t>			a.  Translations of Greek, Roman, &amp; Arab.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b</a:t>
            </a:r>
            <a:r>
              <a:rPr lang="en-US" dirty="0" smtClean="0"/>
              <a:t>.  Renaissance - Rebirth:  1300’s - 1600.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c</a:t>
            </a:r>
            <a:r>
              <a:rPr lang="en-US" dirty="0" smtClean="0"/>
              <a:t>.  Printing Press - Johannes Gutenberg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97" y="1765966"/>
            <a:ext cx="1587500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346"/>
            <a:ext cx="8229600" cy="5565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C.  Search for New Trade Routes</a:t>
            </a:r>
          </a:p>
          <a:p>
            <a:pPr>
              <a:buNone/>
            </a:pPr>
            <a:r>
              <a:rPr lang="en-US" dirty="0" smtClean="0"/>
              <a:t>		1.  Monarchs fought to increase power.</a:t>
            </a:r>
          </a:p>
          <a:p>
            <a:pPr>
              <a:buNone/>
            </a:pPr>
            <a:r>
              <a:rPr lang="en-US" dirty="0" smtClean="0"/>
              <a:t>		2.  Spain, England, France, Portugal - all looked</a:t>
            </a:r>
          </a:p>
          <a:p>
            <a:pPr>
              <a:buNone/>
            </a:pPr>
            <a:r>
              <a:rPr lang="en-US" dirty="0" smtClean="0"/>
              <a:t>			for ways to increase wealth.</a:t>
            </a:r>
          </a:p>
          <a:p>
            <a:pPr>
              <a:buNone/>
            </a:pPr>
            <a:r>
              <a:rPr lang="en-US" dirty="0" smtClean="0"/>
              <a:t>		3.  Prince Henry - Portugal; sail south along west</a:t>
            </a:r>
          </a:p>
          <a:p>
            <a:pPr>
              <a:buNone/>
            </a:pPr>
            <a:r>
              <a:rPr lang="en-US" dirty="0" smtClean="0"/>
              <a:t>			coast of Africa.</a:t>
            </a:r>
          </a:p>
          <a:p>
            <a:pPr>
              <a:buNone/>
            </a:pPr>
            <a:r>
              <a:rPr lang="en-US" dirty="0" smtClean="0"/>
              <a:t>			a.  Caravel - ship with triangular sails &amp; rudder</a:t>
            </a:r>
          </a:p>
          <a:p>
            <a:pPr>
              <a:buNone/>
            </a:pPr>
            <a:r>
              <a:rPr lang="en-US" dirty="0" smtClean="0"/>
              <a:t>		4.  </a:t>
            </a:r>
            <a:r>
              <a:rPr lang="en-US" dirty="0" err="1" smtClean="0"/>
              <a:t>Bartholomeau</a:t>
            </a:r>
            <a:r>
              <a:rPr lang="en-US" dirty="0" smtClean="0"/>
              <a:t> Dias- P.; reached southern tip of</a:t>
            </a:r>
          </a:p>
          <a:p>
            <a:pPr>
              <a:buNone/>
            </a:pPr>
            <a:r>
              <a:rPr lang="en-US" dirty="0" smtClean="0"/>
              <a:t>			Africa.</a:t>
            </a:r>
          </a:p>
          <a:p>
            <a:pPr>
              <a:buNone/>
            </a:pPr>
            <a:r>
              <a:rPr lang="en-US" dirty="0" smtClean="0"/>
              <a:t>		5.  Vasco </a:t>
            </a:r>
            <a:r>
              <a:rPr lang="en-US" dirty="0" err="1" smtClean="0"/>
              <a:t>da</a:t>
            </a:r>
            <a:r>
              <a:rPr lang="en-US" dirty="0" smtClean="0"/>
              <a:t> Gamma- P; around Africa to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sco Da Gamm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044" r="-44044"/>
          <a:stretch>
            <a:fillRect/>
          </a:stretch>
        </p:blipFill>
        <p:spPr>
          <a:xfrm>
            <a:off x="0" y="1783160"/>
            <a:ext cx="4219621" cy="2737382"/>
          </a:xfrm>
        </p:spPr>
      </p:pic>
      <p:pic>
        <p:nvPicPr>
          <p:cNvPr id="5" name="Picture 4" descr="Bartholomeu Di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88" y="4355088"/>
            <a:ext cx="1739900" cy="1993900"/>
          </a:xfrm>
          <a:prstGeom prst="rect">
            <a:avLst/>
          </a:prstGeom>
        </p:spPr>
      </p:pic>
      <p:pic>
        <p:nvPicPr>
          <p:cNvPr id="6" name="Picture 5" descr="Prince Hen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893" y="787933"/>
            <a:ext cx="2305065" cy="2627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8552" y="4882900"/>
            <a:ext cx="181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9364" y="41860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Prince Henry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9588" y="3985756"/>
            <a:ext cx="18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Bartholomeu</a:t>
            </a:r>
            <a:r>
              <a:rPr lang="en-US" dirty="0" smtClean="0"/>
              <a:t> Dias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97" y="239282"/>
            <a:ext cx="5579820" cy="624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577</Words>
  <Application>Microsoft Macintosh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ISD 740</dc:creator>
  <cp:lastModifiedBy>Bill Leraas</cp:lastModifiedBy>
  <cp:revision>8</cp:revision>
  <dcterms:created xsi:type="dcterms:W3CDTF">2014-09-23T13:21:05Z</dcterms:created>
  <dcterms:modified xsi:type="dcterms:W3CDTF">2014-09-23T17:37:35Z</dcterms:modified>
</cp:coreProperties>
</file>