
<file path=[Content_Types].xml><?xml version="1.0" encoding="utf-8"?>
<Types xmlns="http://schemas.openxmlformats.org/package/2006/content-types"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docProps/core.xml" ContentType="application/vnd.openxmlformats-package.core-properties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Default Extension="xml" ContentType="application/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Layouts/slideLayout9.xml" ContentType="application/vnd.openxmlformats-officedocument.presentationml.slideLayout+xml"/>
  <Override PartName="/ppt/tableStyles.xml" ContentType="application/vnd.openxmlformats-officedocument.presentationml.tableStyles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14.xml" ContentType="application/vnd.openxmlformats-officedocument.presentationml.slideLayout+xml"/>
  <Default Extension="png" ContentType="image/png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00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BFB4-D76C-4F3C-86F7-D1D3D9245914}" type="datetimeFigureOut">
              <a:rPr lang="en-US" smtClean="0"/>
              <a:t>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0E3A-8E9E-46C7-A562-CE5F7157B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DF24BFB4-D76C-4F3C-86F7-D1D3D9245914}" type="datetimeFigureOut">
              <a:rPr lang="en-US" smtClean="0"/>
              <a:t>1/7/11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0E3A-8E9E-46C7-A562-CE5F7157B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BFB4-D76C-4F3C-86F7-D1D3D9245914}" type="datetimeFigureOut">
              <a:rPr lang="en-US" smtClean="0"/>
              <a:t>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DF24BFB4-D76C-4F3C-86F7-D1D3D9245914}" type="datetimeFigureOut">
              <a:rPr lang="en-US" smtClean="0"/>
              <a:t>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DF24BFB4-D76C-4F3C-86F7-D1D3D9245914}" type="datetimeFigureOut">
              <a:rPr lang="en-US" smtClean="0"/>
              <a:t>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BFB4-D76C-4F3C-86F7-D1D3D9245914}" type="datetimeFigureOut">
              <a:rPr lang="en-US" smtClean="0"/>
              <a:t>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0E3A-8E9E-46C7-A562-CE5F7157B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BFB4-D76C-4F3C-86F7-D1D3D9245914}" type="datetimeFigureOut">
              <a:rPr lang="en-US" smtClean="0"/>
              <a:t>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0E3A-8E9E-46C7-A562-CE5F7157B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BFB4-D76C-4F3C-86F7-D1D3D9245914}" type="datetimeFigureOut">
              <a:rPr lang="en-US" smtClean="0"/>
              <a:t>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0E3A-8E9E-46C7-A562-CE5F7157B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BFB4-D76C-4F3C-86F7-D1D3D9245914}" type="datetimeFigureOut">
              <a:rPr lang="en-US" smtClean="0"/>
              <a:t>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BFB4-D76C-4F3C-86F7-D1D3D9245914}" type="datetimeFigureOut">
              <a:rPr lang="en-US" smtClean="0"/>
              <a:t>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0E3A-8E9E-46C7-A562-CE5F7157B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DF24BFB4-D76C-4F3C-86F7-D1D3D9245914}" type="datetimeFigureOut">
              <a:rPr lang="en-US" smtClean="0"/>
              <a:t>1/7/11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0E3A-8E9E-46C7-A562-CE5F7157B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DF24BFB4-D76C-4F3C-86F7-D1D3D9245914}" type="datetimeFigureOut">
              <a:rPr lang="en-US" smtClean="0"/>
              <a:t>1/7/11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0E3A-8E9E-46C7-A562-CE5F7157BF5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BFB4-D76C-4F3C-86F7-D1D3D9245914}" type="datetimeFigureOut">
              <a:rPr lang="en-US" smtClean="0"/>
              <a:t>1/7/11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0E3A-8E9E-46C7-A562-CE5F7157B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BFB4-D76C-4F3C-86F7-D1D3D9245914}" type="datetimeFigureOut">
              <a:rPr lang="en-US" smtClean="0"/>
              <a:t>1/7/11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0E3A-8E9E-46C7-A562-CE5F7157B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DF24BFB4-D76C-4F3C-86F7-D1D3D9245914}" type="datetimeFigureOut">
              <a:rPr lang="en-US" smtClean="0"/>
              <a:t>1/7/11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0E3A-8E9E-46C7-A562-CE5F7157B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F24BFB4-D76C-4F3C-86F7-D1D3D9245914}" type="datetimeFigureOut">
              <a:rPr lang="en-US" smtClean="0"/>
              <a:t>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B840E3A-8E9E-46C7-A562-CE5F7157BF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 at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1917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620" y="3195056"/>
            <a:ext cx="3026379" cy="384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Sent money and supplies</a:t>
            </a:r>
          </a:p>
          <a:p>
            <a:r>
              <a:rPr lang="en-US" dirty="0" smtClean="0"/>
              <a:t>200,000-300,000,000 (How?)</a:t>
            </a:r>
          </a:p>
          <a:p>
            <a:r>
              <a:rPr lang="en-US" dirty="0" smtClean="0"/>
              <a:t>Selective Service Act- AKA: Draft</a:t>
            </a:r>
          </a:p>
          <a:p>
            <a:r>
              <a:rPr lang="en-US" dirty="0" smtClean="0"/>
              <a:t>24 million registered (Why?)</a:t>
            </a:r>
          </a:p>
          <a:p>
            <a:r>
              <a:rPr lang="en-US" dirty="0" smtClean="0"/>
              <a:t>War to end all wars!</a:t>
            </a:r>
          </a:p>
          <a:p>
            <a:r>
              <a:rPr lang="en-US" dirty="0" smtClean="0"/>
              <a:t>Volunteers and Nat. guard were (AEF: American Expeditionary Force)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Convoy- Protecting supplies</a:t>
            </a:r>
          </a:p>
          <a:p>
            <a:r>
              <a:rPr lang="en-US" dirty="0" smtClean="0"/>
              <a:t>Liberty Bonds $$$$</a:t>
            </a:r>
          </a:p>
          <a:p>
            <a:r>
              <a:rPr lang="en-US" dirty="0" smtClean="0"/>
              <a:t>Rationing</a:t>
            </a:r>
          </a:p>
          <a:p>
            <a:pPr lvl="1"/>
            <a:r>
              <a:rPr lang="en-US" dirty="0" smtClean="0"/>
              <a:t>Food &amp; fuel</a:t>
            </a:r>
          </a:p>
          <a:p>
            <a:pPr lvl="1"/>
            <a:r>
              <a:rPr lang="en-US" dirty="0" smtClean="0"/>
              <a:t>Daylight Savings Time</a:t>
            </a:r>
          </a:p>
          <a:p>
            <a:pPr lvl="1"/>
            <a:r>
              <a:rPr lang="en-US" dirty="0" smtClean="0"/>
              <a:t>Prohibition (18</a:t>
            </a:r>
            <a:r>
              <a:rPr lang="en-US" baseline="30000" dirty="0" smtClean="0"/>
              <a:t>th</a:t>
            </a:r>
            <a:r>
              <a:rPr lang="en-US" dirty="0" smtClean="0"/>
              <a:t> amendment)</a:t>
            </a:r>
          </a:p>
          <a:p>
            <a:r>
              <a:rPr lang="en-US" dirty="0" smtClean="0"/>
              <a:t>Women</a:t>
            </a:r>
          </a:p>
          <a:p>
            <a:r>
              <a:rPr lang="en-US" dirty="0" smtClean="0"/>
              <a:t>Loyalty promotion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094" y="2256544"/>
            <a:ext cx="3599906" cy="4601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50056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"/>
            <a:ext cx="4643438" cy="6930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3672"/>
            <a:ext cx="4711114" cy="7073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114" y="-70174"/>
            <a:ext cx="4434031" cy="6928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spective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19</TotalTime>
  <Words>77</Words>
  <Application>Microsoft Macintosh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Perspective</vt:lpstr>
      <vt:lpstr>America at War</vt:lpstr>
      <vt:lpstr>Need for Men</vt:lpstr>
      <vt:lpstr>Strategy</vt:lpstr>
      <vt:lpstr>Slide 4</vt:lpstr>
      <vt:lpstr>Slide 5</vt:lpstr>
    </vt:vector>
  </TitlesOfParts>
  <Company>Melrose Area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at War</dc:title>
  <dc:creator>ISD 740</dc:creator>
  <cp:lastModifiedBy>ISD 740</cp:lastModifiedBy>
  <cp:revision>4</cp:revision>
  <dcterms:created xsi:type="dcterms:W3CDTF">2011-01-07T13:33:53Z</dcterms:created>
  <dcterms:modified xsi:type="dcterms:W3CDTF">2011-01-07T13:53:23Z</dcterms:modified>
</cp:coreProperties>
</file>