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74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4/3/14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4/3/14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4/3/14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4/3/14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4/3/14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4/3/14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4/3/14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4/3/14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4/3/14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4/3/14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4/3/14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4/3/14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5 Functions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Political Parties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643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Nominating</a:t>
            </a:r>
          </a:p>
          <a:p>
            <a:r>
              <a:rPr lang="en-US" dirty="0" smtClean="0"/>
              <a:t>Informer-Stimulator</a:t>
            </a:r>
          </a:p>
          <a:p>
            <a:r>
              <a:rPr lang="en-US" dirty="0" smtClean="0"/>
              <a:t>The “Seal of Approval”</a:t>
            </a:r>
          </a:p>
          <a:p>
            <a:r>
              <a:rPr lang="en-US" dirty="0" smtClean="0"/>
              <a:t>Governmental</a:t>
            </a:r>
          </a:p>
          <a:p>
            <a:r>
              <a:rPr lang="en-US" dirty="0" smtClean="0"/>
              <a:t>Watchdog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273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Nominating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important function</a:t>
            </a:r>
          </a:p>
          <a:p>
            <a:r>
              <a:rPr lang="en-US" dirty="0" smtClean="0"/>
              <a:t>Find, recruit, choose</a:t>
            </a:r>
          </a:p>
          <a:p>
            <a:r>
              <a:rPr lang="en-US" dirty="0" smtClean="0"/>
              <a:t>Analogies: colleges, jobs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158" y="3429000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771" y="2811463"/>
            <a:ext cx="24511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6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Informer-Stimulator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Getting people jacked up!!</a:t>
            </a:r>
          </a:p>
          <a:p>
            <a:r>
              <a:rPr lang="en-US" dirty="0" smtClean="0"/>
              <a:t>“Educating” people</a:t>
            </a:r>
          </a:p>
          <a:p>
            <a:r>
              <a:rPr lang="en-US" dirty="0" smtClean="0"/>
              <a:t>How do parties do this? Types of propaganda?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272" y="3127903"/>
            <a:ext cx="2324100" cy="349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52" y="3281363"/>
            <a:ext cx="28575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00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“Seal of Approval”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type of background check </a:t>
            </a:r>
          </a:p>
          <a:p>
            <a:r>
              <a:rPr lang="en-US" dirty="0" smtClean="0"/>
              <a:t>QUALIFIED &amp; GOOD CHARACTER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67" y="2694648"/>
            <a:ext cx="6903625" cy="364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33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“Government by Party”</a:t>
            </a:r>
          </a:p>
          <a:p>
            <a:r>
              <a:rPr lang="en-US" dirty="0" smtClean="0"/>
              <a:t>Mostly done on a partisan basis</a:t>
            </a:r>
          </a:p>
          <a:p>
            <a:r>
              <a:rPr lang="en-US" dirty="0" smtClean="0"/>
              <a:t>Power of appointment</a:t>
            </a:r>
          </a:p>
          <a:p>
            <a:r>
              <a:rPr lang="en-US" dirty="0" smtClean="0"/>
              <a:t>Reshaping of constitutions through amendments</a:t>
            </a:r>
          </a:p>
          <a:p>
            <a:r>
              <a:rPr lang="en-US" dirty="0" smtClean="0"/>
              <a:t>How does separation of powers affect political parties and their governmental function?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150" y="4424004"/>
            <a:ext cx="2274662" cy="225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03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Watchdog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party out of power</a:t>
            </a:r>
          </a:p>
          <a:p>
            <a:r>
              <a:rPr lang="en-US" dirty="0" smtClean="0"/>
              <a:t>Criticize criticize criticize until people believe </a:t>
            </a:r>
          </a:p>
          <a:p>
            <a:r>
              <a:rPr lang="en-US" dirty="0" smtClean="0"/>
              <a:t>“Throw them out!” </a:t>
            </a:r>
          </a:p>
          <a:p>
            <a:r>
              <a:rPr lang="en-US" dirty="0" smtClean="0"/>
              <a:t>Current examples? True or False? Or little fibs?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652505"/>
            <a:ext cx="4261521" cy="26559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281" y="3652504"/>
            <a:ext cx="3840610" cy="275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00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72718" r="-72718"/>
          <a:stretch>
            <a:fillRect/>
          </a:stretch>
        </p:blipFill>
        <p:spPr>
          <a:xfrm>
            <a:off x="457200" y="697838"/>
            <a:ext cx="8229600" cy="542832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74" y="2549328"/>
            <a:ext cx="2456537" cy="2781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5825" y="2549328"/>
            <a:ext cx="25400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363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395</TotalTime>
  <Words>130</Words>
  <Application>Microsoft Macintosh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Apothecary</vt:lpstr>
      <vt:lpstr>Political Parties </vt:lpstr>
      <vt:lpstr>List</vt:lpstr>
      <vt:lpstr>Nominating</vt:lpstr>
      <vt:lpstr>Informer-Stimulator</vt:lpstr>
      <vt:lpstr>“Seal of Approval”</vt:lpstr>
      <vt:lpstr>Governmental</vt:lpstr>
      <vt:lpstr>Watchdog</vt:lpstr>
      <vt:lpstr>PowerPoint Presentation</vt:lpstr>
    </vt:vector>
  </TitlesOfParts>
  <Company>Melrose Area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Parties </dc:title>
  <dc:creator>Jonathan Nietfeld</dc:creator>
  <cp:lastModifiedBy>Jonathan Nietfeld</cp:lastModifiedBy>
  <cp:revision>10</cp:revision>
  <dcterms:created xsi:type="dcterms:W3CDTF">2014-04-01T16:29:45Z</dcterms:created>
  <dcterms:modified xsi:type="dcterms:W3CDTF">2014-04-03T15:14:55Z</dcterms:modified>
</cp:coreProperties>
</file>